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6" r:id="rId4"/>
    <p:sldId id="267" r:id="rId5"/>
    <p:sldId id="268" r:id="rId6"/>
    <p:sldId id="269" r:id="rId7"/>
    <p:sldId id="270" r:id="rId8"/>
    <p:sldId id="275" r:id="rId9"/>
    <p:sldId id="260" r:id="rId10"/>
    <p:sldId id="261" r:id="rId11"/>
    <p:sldId id="265" r:id="rId12"/>
    <p:sldId id="262" r:id="rId13"/>
    <p:sldId id="263" r:id="rId14"/>
    <p:sldId id="264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17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2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7E90-265F-4115-8276-1A3168449A05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AC08C-9F4A-4307-B696-F50F403ED2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7794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7E90-265F-4115-8276-1A3168449A05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AC08C-9F4A-4307-B696-F50F403ED2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070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7E90-265F-4115-8276-1A3168449A05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AC08C-9F4A-4307-B696-F50F403ED2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92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7E90-265F-4115-8276-1A3168449A05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AC08C-9F4A-4307-B696-F50F403ED2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7704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7E90-265F-4115-8276-1A3168449A05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AC08C-9F4A-4307-B696-F50F403ED2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7989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7E90-265F-4115-8276-1A3168449A05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AC08C-9F4A-4307-B696-F50F403ED2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1082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7E90-265F-4115-8276-1A3168449A05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AC08C-9F4A-4307-B696-F50F403ED2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8072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7E90-265F-4115-8276-1A3168449A05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AC08C-9F4A-4307-B696-F50F403ED2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2003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7E90-265F-4115-8276-1A3168449A05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AC08C-9F4A-4307-B696-F50F403ED2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6673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7E90-265F-4115-8276-1A3168449A05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AC08C-9F4A-4307-B696-F50F403ED2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3311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7E90-265F-4115-8276-1A3168449A05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AC08C-9F4A-4307-B696-F50F403ED2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295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37E90-265F-4115-8276-1A3168449A05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AC08C-9F4A-4307-B696-F50F403ED2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61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ictorymuseum.ru/exhibitions/electronic/dioramy/" TargetMode="External"/><Relationship Id="rId2" Type="http://schemas.openxmlformats.org/officeDocument/2006/relationships/hyperlink" Target="https://ru.wikipedia.org/wiki/%D0%94%D0%B8%D0%BE%D1%80%D0%B0%D0%BC%D0%B0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youtube.com/watch?v=lkb9aEdgLik" TargetMode="External"/><Relationship Id="rId4" Type="http://schemas.openxmlformats.org/officeDocument/2006/relationships/hyperlink" Target="https://aloban75.livejournal.com/996943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kb9aEdgLik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9" y="2125106"/>
            <a:ext cx="6327990" cy="31218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4497" y="1187669"/>
            <a:ext cx="318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346731" y="1681655"/>
            <a:ext cx="42066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accent2"/>
                </a:solidFill>
                <a:latin typeface="Arial Black" pitchFamily="34" charset="0"/>
              </a:rPr>
              <a:t>УРОК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  ПОБЕДЫ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681545" y="4288221"/>
            <a:ext cx="26532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Учитель ИЗО </a:t>
            </a:r>
          </a:p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МБОУ «КСОШ №3»</a:t>
            </a:r>
          </a:p>
          <a:p>
            <a:pPr algn="ctr"/>
            <a:endParaRPr lang="ru-RU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Куварзина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Юлия Андреевна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6289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1" y="1257300"/>
            <a:ext cx="11749540" cy="306222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250769"/>
            <a:ext cx="11520940" cy="1607231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«Блокада Ленинграда»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985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7" y="620486"/>
            <a:ext cx="11373983" cy="409641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6887" y="5061856"/>
            <a:ext cx="11373983" cy="1061357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«Сталинградская битва. Соединение фронтов»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98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4" y="1143000"/>
            <a:ext cx="11463945" cy="310242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3315" y="4728254"/>
            <a:ext cx="10606541" cy="1754188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«Курская дуга»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577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8" y="1257300"/>
            <a:ext cx="11611429" cy="313508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8288" y="5012871"/>
            <a:ext cx="11324546" cy="1460274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«Форсирование Днепра» 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19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44" y="2057400"/>
            <a:ext cx="11823095" cy="277585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6644" y="5339443"/>
            <a:ext cx="11357656" cy="1688874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«Штурм Берлина» 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471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375557"/>
            <a:ext cx="10884126" cy="599258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Вывод: </a:t>
            </a:r>
          </a:p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Искусство диорамы наиболее ярко и детально помогает раскрыть ключевые события Великой Отечественной войны.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Диораму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относят к массовому зрелищному искусству, в котором иллюзия присутствия зрителя в природном пространстве достигается синтезом художественных и технических средств.</a:t>
            </a:r>
          </a:p>
        </p:txBody>
      </p:sp>
    </p:spTree>
    <p:extLst>
      <p:ext uri="{BB962C8B-B14F-4D97-AF65-F5344CB8AC3E}">
        <p14:creationId xmlns="" xmlns:p14="http://schemas.microsoft.com/office/powerpoint/2010/main" val="363428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198326" cy="16002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Практическая работа по группам. 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Конструирование </a:t>
            </a:r>
            <a:r>
              <a:rPr lang="ru-RU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минидиорамы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595706"/>
            <a:ext cx="9953398" cy="4041826"/>
          </a:xfrm>
        </p:spPr>
      </p:pic>
    </p:spTree>
    <p:extLst>
      <p:ext uri="{BB962C8B-B14F-4D97-AF65-F5344CB8AC3E}">
        <p14:creationId xmlns="" xmlns:p14="http://schemas.microsoft.com/office/powerpoint/2010/main" val="309827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8159" y="-408214"/>
            <a:ext cx="3932237" cy="16002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Источники: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72445" y="1551215"/>
            <a:ext cx="9708469" cy="3811588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Википедия.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https://ru.wikipedia.org/wiki/%D0%94%D0%B8%D0%BE%D1%80%D0%B0%D0%BC%D0%B0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Музей Победы.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https://victorymuseum.ru/exhibitions/electronic/dioramy/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Советская живопись: Картины о Великой Отечественной войне.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https://aloban75.livejournal.com/996943.html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видео.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https://www.youtube.com/watch?v=lkb9aEdgLik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530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36" y="725214"/>
            <a:ext cx="11636961" cy="5740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6289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39" y="1546450"/>
            <a:ext cx="4148378" cy="364603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4780" y="5448980"/>
            <a:ext cx="3932237" cy="73025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"За Родину!" Широков А.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Содержимое 3" descr="прорыв блокады ленинград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4026" y="1546449"/>
            <a:ext cx="6481840" cy="3646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70574" y="5448980"/>
            <a:ext cx="4994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«Прорыв блокады Ленинграда».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5255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16" y="1924275"/>
            <a:ext cx="9055327" cy="459105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99016" y="408212"/>
            <a:ext cx="11070771" cy="381158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Диорама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лентообразная, изогнутая полукругом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живописная картина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 с передним предметным планом (сооружения, реальные и бутафорские предметы).</a:t>
            </a:r>
          </a:p>
        </p:txBody>
      </p:sp>
    </p:spTree>
    <p:extLst>
      <p:ext uri="{BB962C8B-B14F-4D97-AF65-F5344CB8AC3E}">
        <p14:creationId xmlns="" xmlns:p14="http://schemas.microsoft.com/office/powerpoint/2010/main" val="2722527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473" y="1110344"/>
            <a:ext cx="10515600" cy="4163786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Тема урока: </a:t>
            </a:r>
            <a:br>
              <a:rPr lang="ru-RU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Великая Отечественная война в искусстве диорамы.</a:t>
            </a:r>
            <a:endParaRPr lang="ru-RU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935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828" y="440872"/>
            <a:ext cx="11119757" cy="44250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Цель урока:</a:t>
            </a:r>
            <a:br>
              <a:rPr lang="ru-RU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изучить особенности искусства диорамы Великой Отечественной войны.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596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узей-диорама 'Прорыв блокады Ленинграда'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493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0276" y="3244334"/>
            <a:ext cx="505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https://www.youtube.com/watch?v=lkb9aEdgLik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615559" y="2333297"/>
            <a:ext cx="504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Ссылка на видеофрагмент  к уроку: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01" y="146957"/>
            <a:ext cx="8614548" cy="575021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0242" y="5948705"/>
            <a:ext cx="11723914" cy="1012371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«Контрнаступление советских войск под Москвой в декабре 1941 г.»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095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165</Words>
  <Application>Microsoft Office PowerPoint</Application>
  <PresentationFormat>Произвольный</PresentationFormat>
  <Paragraphs>28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Тема урока:  Великая Отечественная война в искусстве диорамы.</vt:lpstr>
      <vt:lpstr>Цель урока: изучить особенности искусства диорамы Великой Отечественной войны.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Практическая работа по группам. Конструирование минидиорамы.</vt:lpstr>
      <vt:lpstr>Источники: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Пользователь Windows</cp:lastModifiedBy>
  <cp:revision>16</cp:revision>
  <dcterms:created xsi:type="dcterms:W3CDTF">2019-10-31T04:12:33Z</dcterms:created>
  <dcterms:modified xsi:type="dcterms:W3CDTF">2019-10-31T10:38:54Z</dcterms:modified>
</cp:coreProperties>
</file>