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4" r:id="rId6"/>
    <p:sldId id="265" r:id="rId7"/>
    <p:sldId id="280" r:id="rId8"/>
    <p:sldId id="281" r:id="rId9"/>
    <p:sldId id="282" r:id="rId10"/>
    <p:sldId id="286" r:id="rId11"/>
    <p:sldId id="267" r:id="rId12"/>
    <p:sldId id="283" r:id="rId13"/>
    <p:sldId id="284" r:id="rId14"/>
    <p:sldId id="285" r:id="rId15"/>
    <p:sldId id="287" r:id="rId16"/>
    <p:sldId id="288" r:id="rId17"/>
    <p:sldId id="266" r:id="rId18"/>
    <p:sldId id="291" r:id="rId19"/>
    <p:sldId id="289" r:id="rId20"/>
    <p:sldId id="290" r:id="rId21"/>
    <p:sldId id="279" r:id="rId22"/>
    <p:sldId id="294" r:id="rId23"/>
    <p:sldId id="292" r:id="rId24"/>
    <p:sldId id="293" r:id="rId25"/>
    <p:sldId id="268" r:id="rId26"/>
    <p:sldId id="297" r:id="rId27"/>
    <p:sldId id="295" r:id="rId28"/>
    <p:sldId id="296" r:id="rId29"/>
    <p:sldId id="298" r:id="rId30"/>
    <p:sldId id="269" r:id="rId31"/>
    <p:sldId id="29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67" y="9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F4BCAC-223D-4EF6-840A-7F37D2C68049}" type="doc">
      <dgm:prSet loTypeId="urn:microsoft.com/office/officeart/2005/8/layout/cycle6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2FEEFD0-7F32-4540-B016-1F7D13B6FF1B}">
      <dgm:prSet phldrT="[Текст]" custT="1"/>
      <dgm:spPr/>
      <dgm:t>
        <a:bodyPr/>
        <a:lstStyle/>
        <a:p>
          <a:r>
            <a:rPr lang="ru-RU" sz="2000" dirty="0">
              <a:solidFill>
                <a:schemeClr val="tx1"/>
              </a:solidFill>
            </a:rPr>
            <a:t>Математическая</a:t>
          </a:r>
        </a:p>
      </dgm:t>
    </dgm:pt>
    <dgm:pt modelId="{289209E2-59D6-4A41-9063-1B5735E2563E}" type="parTrans" cxnId="{B1653E30-2EF4-4E48-865A-4918B738C518}">
      <dgm:prSet/>
      <dgm:spPr/>
      <dgm:t>
        <a:bodyPr/>
        <a:lstStyle/>
        <a:p>
          <a:endParaRPr lang="ru-RU"/>
        </a:p>
      </dgm:t>
    </dgm:pt>
    <dgm:pt modelId="{F673AF64-9DC7-4F9F-8FA2-8273CE5F82C5}" type="sibTrans" cxnId="{B1653E30-2EF4-4E48-865A-4918B738C518}">
      <dgm:prSet/>
      <dgm:spPr/>
      <dgm:t>
        <a:bodyPr/>
        <a:lstStyle/>
        <a:p>
          <a:endParaRPr lang="ru-RU"/>
        </a:p>
      </dgm:t>
    </dgm:pt>
    <dgm:pt modelId="{477112A0-E8BE-4C3A-AB4A-1CB9AAEE6683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Креативное мышление</a:t>
          </a:r>
        </a:p>
      </dgm:t>
    </dgm:pt>
    <dgm:pt modelId="{992C59C3-7D29-4396-A304-476BF1C76480}" type="parTrans" cxnId="{B7DE03F4-5C42-411A-BF5A-0C812FA62D1C}">
      <dgm:prSet/>
      <dgm:spPr/>
      <dgm:t>
        <a:bodyPr/>
        <a:lstStyle/>
        <a:p>
          <a:endParaRPr lang="ru-RU"/>
        </a:p>
      </dgm:t>
    </dgm:pt>
    <dgm:pt modelId="{06DB8463-49AC-40E5-8050-06990AA45E6F}" type="sibTrans" cxnId="{B7DE03F4-5C42-411A-BF5A-0C812FA62D1C}">
      <dgm:prSet/>
      <dgm:spPr/>
      <dgm:t>
        <a:bodyPr/>
        <a:lstStyle/>
        <a:p>
          <a:endParaRPr lang="ru-RU"/>
        </a:p>
      </dgm:t>
    </dgm:pt>
    <dgm:pt modelId="{06D91C9F-50D7-415A-B665-01273C7F9F8C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Глобальные компетенции</a:t>
          </a:r>
        </a:p>
      </dgm:t>
    </dgm:pt>
    <dgm:pt modelId="{E501E0A0-5BEF-49A2-984E-3D4CAF4073F4}" type="parTrans" cxnId="{DFF3C3EA-0E16-4759-9088-C0ECDC070EEB}">
      <dgm:prSet/>
      <dgm:spPr/>
      <dgm:t>
        <a:bodyPr/>
        <a:lstStyle/>
        <a:p>
          <a:endParaRPr lang="ru-RU"/>
        </a:p>
      </dgm:t>
    </dgm:pt>
    <dgm:pt modelId="{4A46E426-F9DA-4128-AC1C-3BF8B1FEF3B9}" type="sibTrans" cxnId="{DFF3C3EA-0E16-4759-9088-C0ECDC070EEB}">
      <dgm:prSet/>
      <dgm:spPr/>
      <dgm:t>
        <a:bodyPr/>
        <a:lstStyle/>
        <a:p>
          <a:endParaRPr lang="ru-RU"/>
        </a:p>
      </dgm:t>
    </dgm:pt>
    <dgm:pt modelId="{5A009EE3-8F4D-4D41-98D5-2CC47734C07A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Финансовая</a:t>
          </a:r>
        </a:p>
      </dgm:t>
    </dgm:pt>
    <dgm:pt modelId="{0CCD05D7-96B5-46F4-85B2-B1356FC07750}" type="parTrans" cxnId="{B5C79ADA-A2A0-4745-9E3A-78DD2C64BBB3}">
      <dgm:prSet/>
      <dgm:spPr/>
      <dgm:t>
        <a:bodyPr/>
        <a:lstStyle/>
        <a:p>
          <a:endParaRPr lang="ru-RU"/>
        </a:p>
      </dgm:t>
    </dgm:pt>
    <dgm:pt modelId="{8CF85F5E-E8BC-44A3-94A1-8985F09DEF11}" type="sibTrans" cxnId="{B5C79ADA-A2A0-4745-9E3A-78DD2C64BBB3}">
      <dgm:prSet/>
      <dgm:spPr/>
      <dgm:t>
        <a:bodyPr/>
        <a:lstStyle/>
        <a:p>
          <a:endParaRPr lang="ru-RU"/>
        </a:p>
      </dgm:t>
    </dgm:pt>
    <dgm:pt modelId="{89BCD860-2FD0-4A3B-908B-657383528A86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Естественно-научная</a:t>
          </a:r>
        </a:p>
      </dgm:t>
    </dgm:pt>
    <dgm:pt modelId="{A180EC3F-55B2-43ED-811C-13A749F636E8}" type="parTrans" cxnId="{5910E6C5-C85E-4552-82E4-AAB283CC7871}">
      <dgm:prSet/>
      <dgm:spPr/>
      <dgm:t>
        <a:bodyPr/>
        <a:lstStyle/>
        <a:p>
          <a:endParaRPr lang="ru-RU"/>
        </a:p>
      </dgm:t>
    </dgm:pt>
    <dgm:pt modelId="{5B71FF68-4BF2-40BB-B5FC-DD85E4A48B83}" type="sibTrans" cxnId="{5910E6C5-C85E-4552-82E4-AAB283CC7871}">
      <dgm:prSet/>
      <dgm:spPr/>
      <dgm:t>
        <a:bodyPr/>
        <a:lstStyle/>
        <a:p>
          <a:endParaRPr lang="ru-RU"/>
        </a:p>
      </dgm:t>
    </dgm:pt>
    <dgm:pt modelId="{AF4C7962-6351-44FC-A428-2E9B6A703ECC}">
      <dgm:prSet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Читательская</a:t>
          </a:r>
        </a:p>
      </dgm:t>
    </dgm:pt>
    <dgm:pt modelId="{A6245141-C9DF-48FA-A968-2F9EE6FE2072}" type="parTrans" cxnId="{11564053-3264-4982-A0B5-D3C17842BA25}">
      <dgm:prSet/>
      <dgm:spPr/>
      <dgm:t>
        <a:bodyPr/>
        <a:lstStyle/>
        <a:p>
          <a:endParaRPr lang="ru-RU"/>
        </a:p>
      </dgm:t>
    </dgm:pt>
    <dgm:pt modelId="{98FFA42D-7066-4B10-8F67-CABFE8EF03D9}" type="sibTrans" cxnId="{11564053-3264-4982-A0B5-D3C17842BA25}">
      <dgm:prSet/>
      <dgm:spPr/>
      <dgm:t>
        <a:bodyPr/>
        <a:lstStyle/>
        <a:p>
          <a:endParaRPr lang="ru-RU"/>
        </a:p>
      </dgm:t>
    </dgm:pt>
    <dgm:pt modelId="{CF1D5E36-C1A9-42FB-B29D-437FF2CBA318}" type="pres">
      <dgm:prSet presAssocID="{23F4BCAC-223D-4EF6-840A-7F37D2C680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3CB60B-E530-4BB9-90CA-120F30D11664}" type="pres">
      <dgm:prSet presAssocID="{22FEEFD0-7F32-4540-B016-1F7D13B6FF1B}" presName="node" presStyleLbl="node1" presStyleIdx="0" presStyleCnt="6" custScaleX="162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E4371-C851-453D-AE44-70D11E34B019}" type="pres">
      <dgm:prSet presAssocID="{22FEEFD0-7F32-4540-B016-1F7D13B6FF1B}" presName="spNode" presStyleCnt="0"/>
      <dgm:spPr/>
    </dgm:pt>
    <dgm:pt modelId="{51A12F4A-C0FD-4C5D-8656-AA5007D68670}" type="pres">
      <dgm:prSet presAssocID="{F673AF64-9DC7-4F9F-8FA2-8273CE5F82C5}" presName="sibTrans" presStyleLbl="sibTrans1D1" presStyleIdx="0" presStyleCnt="6"/>
      <dgm:spPr/>
      <dgm:t>
        <a:bodyPr/>
        <a:lstStyle/>
        <a:p>
          <a:endParaRPr lang="ru-RU"/>
        </a:p>
      </dgm:t>
    </dgm:pt>
    <dgm:pt modelId="{807F2929-6832-44F9-B5F1-F1797F727370}" type="pres">
      <dgm:prSet presAssocID="{AF4C7962-6351-44FC-A428-2E9B6A703ECC}" presName="node" presStyleLbl="node1" presStyleIdx="1" presStyleCnt="6" custScaleX="163767" custRadScaleRad="99837" custRadScaleInc="415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45F54-1B3C-43EB-87F8-BB2CA2995921}" type="pres">
      <dgm:prSet presAssocID="{AF4C7962-6351-44FC-A428-2E9B6A703ECC}" presName="spNode" presStyleCnt="0"/>
      <dgm:spPr/>
    </dgm:pt>
    <dgm:pt modelId="{6F84B6AC-EBE1-4F20-8CFD-C530FBA1C9F6}" type="pres">
      <dgm:prSet presAssocID="{98FFA42D-7066-4B10-8F67-CABFE8EF03D9}" presName="sibTrans" presStyleLbl="sibTrans1D1" presStyleIdx="1" presStyleCnt="6"/>
      <dgm:spPr/>
      <dgm:t>
        <a:bodyPr/>
        <a:lstStyle/>
        <a:p>
          <a:endParaRPr lang="ru-RU"/>
        </a:p>
      </dgm:t>
    </dgm:pt>
    <dgm:pt modelId="{51627376-48A3-4A98-A3E6-10270F5983A0}" type="pres">
      <dgm:prSet presAssocID="{477112A0-E8BE-4C3A-AB4A-1CB9AAEE6683}" presName="node" presStyleLbl="node1" presStyleIdx="2" presStyleCnt="6" custScaleX="155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3C827-3F91-443D-A468-85F4E812AF07}" type="pres">
      <dgm:prSet presAssocID="{477112A0-E8BE-4C3A-AB4A-1CB9AAEE6683}" presName="spNode" presStyleCnt="0"/>
      <dgm:spPr/>
    </dgm:pt>
    <dgm:pt modelId="{73E680AA-A712-46F5-AFF7-5E0C8367C843}" type="pres">
      <dgm:prSet presAssocID="{06DB8463-49AC-40E5-8050-06990AA45E6F}" presName="sibTrans" presStyleLbl="sibTrans1D1" presStyleIdx="2" presStyleCnt="6"/>
      <dgm:spPr/>
      <dgm:t>
        <a:bodyPr/>
        <a:lstStyle/>
        <a:p>
          <a:endParaRPr lang="ru-RU"/>
        </a:p>
      </dgm:t>
    </dgm:pt>
    <dgm:pt modelId="{C3F4BBB3-FD96-4AD9-A2FC-7BD48D0911EE}" type="pres">
      <dgm:prSet presAssocID="{06D91C9F-50D7-415A-B665-01273C7F9F8C}" presName="node" presStyleLbl="node1" presStyleIdx="3" presStyleCnt="6" custScaleX="147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AC8A3-4640-43C9-AA96-504633AE6C8B}" type="pres">
      <dgm:prSet presAssocID="{06D91C9F-50D7-415A-B665-01273C7F9F8C}" presName="spNode" presStyleCnt="0"/>
      <dgm:spPr/>
    </dgm:pt>
    <dgm:pt modelId="{FD28E6F2-314E-4541-8595-AE0552CF5A29}" type="pres">
      <dgm:prSet presAssocID="{4A46E426-F9DA-4128-AC1C-3BF8B1FEF3B9}" presName="sibTrans" presStyleLbl="sibTrans1D1" presStyleIdx="3" presStyleCnt="6"/>
      <dgm:spPr/>
      <dgm:t>
        <a:bodyPr/>
        <a:lstStyle/>
        <a:p>
          <a:endParaRPr lang="ru-RU"/>
        </a:p>
      </dgm:t>
    </dgm:pt>
    <dgm:pt modelId="{B9461D39-FABA-45F8-B1E3-175790B8B98C}" type="pres">
      <dgm:prSet presAssocID="{5A009EE3-8F4D-4D41-98D5-2CC47734C07A}" presName="node" presStyleLbl="node1" presStyleIdx="4" presStyleCnt="6" custScaleX="136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D434A8-641D-4090-8DFD-E3D1E8C46ACD}" type="pres">
      <dgm:prSet presAssocID="{5A009EE3-8F4D-4D41-98D5-2CC47734C07A}" presName="spNode" presStyleCnt="0"/>
      <dgm:spPr/>
    </dgm:pt>
    <dgm:pt modelId="{16B2E18F-BDF2-40BA-A837-84482878EA31}" type="pres">
      <dgm:prSet presAssocID="{8CF85F5E-E8BC-44A3-94A1-8985F09DEF11}" presName="sibTrans" presStyleLbl="sibTrans1D1" presStyleIdx="4" presStyleCnt="6"/>
      <dgm:spPr/>
      <dgm:t>
        <a:bodyPr/>
        <a:lstStyle/>
        <a:p>
          <a:endParaRPr lang="ru-RU"/>
        </a:p>
      </dgm:t>
    </dgm:pt>
    <dgm:pt modelId="{7DEB3E1C-8AF2-4C3D-BC81-014776323313}" type="pres">
      <dgm:prSet presAssocID="{89BCD860-2FD0-4A3B-908B-657383528A86}" presName="node" presStyleLbl="node1" presStyleIdx="5" presStyleCnt="6" custScaleX="166110" custRadScaleRad="96210" custRadScaleInc="-347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939EE9-02CF-43F7-9EB2-7D3583087CA6}" type="pres">
      <dgm:prSet presAssocID="{89BCD860-2FD0-4A3B-908B-657383528A86}" presName="spNode" presStyleCnt="0"/>
      <dgm:spPr/>
    </dgm:pt>
    <dgm:pt modelId="{DB015425-0126-4388-B0C0-60AB47DADF08}" type="pres">
      <dgm:prSet presAssocID="{5B71FF68-4BF2-40BB-B5FC-DD85E4A48B83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E6B8C5D0-955A-4C99-A767-A8B177D32915}" type="presOf" srcId="{477112A0-E8BE-4C3A-AB4A-1CB9AAEE6683}" destId="{51627376-48A3-4A98-A3E6-10270F5983A0}" srcOrd="0" destOrd="0" presId="urn:microsoft.com/office/officeart/2005/8/layout/cycle6"/>
    <dgm:cxn modelId="{2EDF888C-E37C-48B1-8694-BBCB3AA639D0}" type="presOf" srcId="{98FFA42D-7066-4B10-8F67-CABFE8EF03D9}" destId="{6F84B6AC-EBE1-4F20-8CFD-C530FBA1C9F6}" srcOrd="0" destOrd="0" presId="urn:microsoft.com/office/officeart/2005/8/layout/cycle6"/>
    <dgm:cxn modelId="{290F5288-7C9A-491C-BDE3-6D080BC59E0E}" type="presOf" srcId="{22FEEFD0-7F32-4540-B016-1F7D13B6FF1B}" destId="{7D3CB60B-E530-4BB9-90CA-120F30D11664}" srcOrd="0" destOrd="0" presId="urn:microsoft.com/office/officeart/2005/8/layout/cycle6"/>
    <dgm:cxn modelId="{B7DE03F4-5C42-411A-BF5A-0C812FA62D1C}" srcId="{23F4BCAC-223D-4EF6-840A-7F37D2C68049}" destId="{477112A0-E8BE-4C3A-AB4A-1CB9AAEE6683}" srcOrd="2" destOrd="0" parTransId="{992C59C3-7D29-4396-A304-476BF1C76480}" sibTransId="{06DB8463-49AC-40E5-8050-06990AA45E6F}"/>
    <dgm:cxn modelId="{A84D19C0-52D5-4D90-BD4D-0867E0D5E37E}" type="presOf" srcId="{23F4BCAC-223D-4EF6-840A-7F37D2C68049}" destId="{CF1D5E36-C1A9-42FB-B29D-437FF2CBA318}" srcOrd="0" destOrd="0" presId="urn:microsoft.com/office/officeart/2005/8/layout/cycle6"/>
    <dgm:cxn modelId="{8E04E9B3-61C2-460E-AC24-09311B838FCD}" type="presOf" srcId="{06DB8463-49AC-40E5-8050-06990AA45E6F}" destId="{73E680AA-A712-46F5-AFF7-5E0C8367C843}" srcOrd="0" destOrd="0" presId="urn:microsoft.com/office/officeart/2005/8/layout/cycle6"/>
    <dgm:cxn modelId="{970835B8-82A7-4E4A-B451-67965A1DAF4D}" type="presOf" srcId="{89BCD860-2FD0-4A3B-908B-657383528A86}" destId="{7DEB3E1C-8AF2-4C3D-BC81-014776323313}" srcOrd="0" destOrd="0" presId="urn:microsoft.com/office/officeart/2005/8/layout/cycle6"/>
    <dgm:cxn modelId="{042AA784-77F6-4157-910C-CEABC6FB6455}" type="presOf" srcId="{5B71FF68-4BF2-40BB-B5FC-DD85E4A48B83}" destId="{DB015425-0126-4388-B0C0-60AB47DADF08}" srcOrd="0" destOrd="0" presId="urn:microsoft.com/office/officeart/2005/8/layout/cycle6"/>
    <dgm:cxn modelId="{DFF3C3EA-0E16-4759-9088-C0ECDC070EEB}" srcId="{23F4BCAC-223D-4EF6-840A-7F37D2C68049}" destId="{06D91C9F-50D7-415A-B665-01273C7F9F8C}" srcOrd="3" destOrd="0" parTransId="{E501E0A0-5BEF-49A2-984E-3D4CAF4073F4}" sibTransId="{4A46E426-F9DA-4128-AC1C-3BF8B1FEF3B9}"/>
    <dgm:cxn modelId="{B1653E30-2EF4-4E48-865A-4918B738C518}" srcId="{23F4BCAC-223D-4EF6-840A-7F37D2C68049}" destId="{22FEEFD0-7F32-4540-B016-1F7D13B6FF1B}" srcOrd="0" destOrd="0" parTransId="{289209E2-59D6-4A41-9063-1B5735E2563E}" sibTransId="{F673AF64-9DC7-4F9F-8FA2-8273CE5F82C5}"/>
    <dgm:cxn modelId="{6B7DC6B4-60CD-45E3-A920-1967E8372519}" type="presOf" srcId="{5A009EE3-8F4D-4D41-98D5-2CC47734C07A}" destId="{B9461D39-FABA-45F8-B1E3-175790B8B98C}" srcOrd="0" destOrd="0" presId="urn:microsoft.com/office/officeart/2005/8/layout/cycle6"/>
    <dgm:cxn modelId="{D56175CE-CC0A-4AA6-AD2A-C7CCC75E43B6}" type="presOf" srcId="{8CF85F5E-E8BC-44A3-94A1-8985F09DEF11}" destId="{16B2E18F-BDF2-40BA-A837-84482878EA31}" srcOrd="0" destOrd="0" presId="urn:microsoft.com/office/officeart/2005/8/layout/cycle6"/>
    <dgm:cxn modelId="{B5C79ADA-A2A0-4745-9E3A-78DD2C64BBB3}" srcId="{23F4BCAC-223D-4EF6-840A-7F37D2C68049}" destId="{5A009EE3-8F4D-4D41-98D5-2CC47734C07A}" srcOrd="4" destOrd="0" parTransId="{0CCD05D7-96B5-46F4-85B2-B1356FC07750}" sibTransId="{8CF85F5E-E8BC-44A3-94A1-8985F09DEF11}"/>
    <dgm:cxn modelId="{308B7C41-15F8-4B41-A47B-377260B1BDDB}" type="presOf" srcId="{F673AF64-9DC7-4F9F-8FA2-8273CE5F82C5}" destId="{51A12F4A-C0FD-4C5D-8656-AA5007D68670}" srcOrd="0" destOrd="0" presId="urn:microsoft.com/office/officeart/2005/8/layout/cycle6"/>
    <dgm:cxn modelId="{11564053-3264-4982-A0B5-D3C17842BA25}" srcId="{23F4BCAC-223D-4EF6-840A-7F37D2C68049}" destId="{AF4C7962-6351-44FC-A428-2E9B6A703ECC}" srcOrd="1" destOrd="0" parTransId="{A6245141-C9DF-48FA-A968-2F9EE6FE2072}" sibTransId="{98FFA42D-7066-4B10-8F67-CABFE8EF03D9}"/>
    <dgm:cxn modelId="{5910E6C5-C85E-4552-82E4-AAB283CC7871}" srcId="{23F4BCAC-223D-4EF6-840A-7F37D2C68049}" destId="{89BCD860-2FD0-4A3B-908B-657383528A86}" srcOrd="5" destOrd="0" parTransId="{A180EC3F-55B2-43ED-811C-13A749F636E8}" sibTransId="{5B71FF68-4BF2-40BB-B5FC-DD85E4A48B83}"/>
    <dgm:cxn modelId="{DDA9F397-B3C5-410C-82CC-C090EFD9545B}" type="presOf" srcId="{4A46E426-F9DA-4128-AC1C-3BF8B1FEF3B9}" destId="{FD28E6F2-314E-4541-8595-AE0552CF5A29}" srcOrd="0" destOrd="0" presId="urn:microsoft.com/office/officeart/2005/8/layout/cycle6"/>
    <dgm:cxn modelId="{A44EF1BB-8EC9-44B1-B2F2-498F93DB9D94}" type="presOf" srcId="{AF4C7962-6351-44FC-A428-2E9B6A703ECC}" destId="{807F2929-6832-44F9-B5F1-F1797F727370}" srcOrd="0" destOrd="0" presId="urn:microsoft.com/office/officeart/2005/8/layout/cycle6"/>
    <dgm:cxn modelId="{9E30032D-DB02-4FC0-8D2C-F0BD1E2624B8}" type="presOf" srcId="{06D91C9F-50D7-415A-B665-01273C7F9F8C}" destId="{C3F4BBB3-FD96-4AD9-A2FC-7BD48D0911EE}" srcOrd="0" destOrd="0" presId="urn:microsoft.com/office/officeart/2005/8/layout/cycle6"/>
    <dgm:cxn modelId="{20D4D406-1599-49E8-9090-5DB79138ADA1}" type="presParOf" srcId="{CF1D5E36-C1A9-42FB-B29D-437FF2CBA318}" destId="{7D3CB60B-E530-4BB9-90CA-120F30D11664}" srcOrd="0" destOrd="0" presId="urn:microsoft.com/office/officeart/2005/8/layout/cycle6"/>
    <dgm:cxn modelId="{F2EA2586-9A27-428B-989C-597AFCF89FC0}" type="presParOf" srcId="{CF1D5E36-C1A9-42FB-B29D-437FF2CBA318}" destId="{865E4371-C851-453D-AE44-70D11E34B019}" srcOrd="1" destOrd="0" presId="urn:microsoft.com/office/officeart/2005/8/layout/cycle6"/>
    <dgm:cxn modelId="{1E4D0541-D192-4818-922E-87823E25D755}" type="presParOf" srcId="{CF1D5E36-C1A9-42FB-B29D-437FF2CBA318}" destId="{51A12F4A-C0FD-4C5D-8656-AA5007D68670}" srcOrd="2" destOrd="0" presId="urn:microsoft.com/office/officeart/2005/8/layout/cycle6"/>
    <dgm:cxn modelId="{20DED03A-C839-46E4-B434-D452AB2283AF}" type="presParOf" srcId="{CF1D5E36-C1A9-42FB-B29D-437FF2CBA318}" destId="{807F2929-6832-44F9-B5F1-F1797F727370}" srcOrd="3" destOrd="0" presId="urn:microsoft.com/office/officeart/2005/8/layout/cycle6"/>
    <dgm:cxn modelId="{D87D5313-A7B4-425F-A7A7-49A5FFA1F7C0}" type="presParOf" srcId="{CF1D5E36-C1A9-42FB-B29D-437FF2CBA318}" destId="{64045F54-1B3C-43EB-87F8-BB2CA2995921}" srcOrd="4" destOrd="0" presId="urn:microsoft.com/office/officeart/2005/8/layout/cycle6"/>
    <dgm:cxn modelId="{16873053-D40D-43E3-B10D-7B5F816B6060}" type="presParOf" srcId="{CF1D5E36-C1A9-42FB-B29D-437FF2CBA318}" destId="{6F84B6AC-EBE1-4F20-8CFD-C530FBA1C9F6}" srcOrd="5" destOrd="0" presId="urn:microsoft.com/office/officeart/2005/8/layout/cycle6"/>
    <dgm:cxn modelId="{ECB72FBB-BA5D-47A9-BCA1-5759ADA9B4D3}" type="presParOf" srcId="{CF1D5E36-C1A9-42FB-B29D-437FF2CBA318}" destId="{51627376-48A3-4A98-A3E6-10270F5983A0}" srcOrd="6" destOrd="0" presId="urn:microsoft.com/office/officeart/2005/8/layout/cycle6"/>
    <dgm:cxn modelId="{725B7EBF-3831-4514-B1F8-2F9BF95E9838}" type="presParOf" srcId="{CF1D5E36-C1A9-42FB-B29D-437FF2CBA318}" destId="{08B3C827-3F91-443D-A468-85F4E812AF07}" srcOrd="7" destOrd="0" presId="urn:microsoft.com/office/officeart/2005/8/layout/cycle6"/>
    <dgm:cxn modelId="{1A8B2A01-0D5E-4DA0-9755-C5B5AF0C00A0}" type="presParOf" srcId="{CF1D5E36-C1A9-42FB-B29D-437FF2CBA318}" destId="{73E680AA-A712-46F5-AFF7-5E0C8367C843}" srcOrd="8" destOrd="0" presId="urn:microsoft.com/office/officeart/2005/8/layout/cycle6"/>
    <dgm:cxn modelId="{2717D83B-3625-4B77-85AD-9D52247022F4}" type="presParOf" srcId="{CF1D5E36-C1A9-42FB-B29D-437FF2CBA318}" destId="{C3F4BBB3-FD96-4AD9-A2FC-7BD48D0911EE}" srcOrd="9" destOrd="0" presId="urn:microsoft.com/office/officeart/2005/8/layout/cycle6"/>
    <dgm:cxn modelId="{F1B6F0F2-CE68-427F-A73E-503CBA6FE626}" type="presParOf" srcId="{CF1D5E36-C1A9-42FB-B29D-437FF2CBA318}" destId="{82FAC8A3-4640-43C9-AA96-504633AE6C8B}" srcOrd="10" destOrd="0" presId="urn:microsoft.com/office/officeart/2005/8/layout/cycle6"/>
    <dgm:cxn modelId="{8DC9EB70-068F-4243-B1F6-9342A17DDE2B}" type="presParOf" srcId="{CF1D5E36-C1A9-42FB-B29D-437FF2CBA318}" destId="{FD28E6F2-314E-4541-8595-AE0552CF5A29}" srcOrd="11" destOrd="0" presId="urn:microsoft.com/office/officeart/2005/8/layout/cycle6"/>
    <dgm:cxn modelId="{EDF1870C-2897-4F07-8057-6BA122C0815F}" type="presParOf" srcId="{CF1D5E36-C1A9-42FB-B29D-437FF2CBA318}" destId="{B9461D39-FABA-45F8-B1E3-175790B8B98C}" srcOrd="12" destOrd="0" presId="urn:microsoft.com/office/officeart/2005/8/layout/cycle6"/>
    <dgm:cxn modelId="{CB148502-3F4F-49B3-B381-8FCB051445C8}" type="presParOf" srcId="{CF1D5E36-C1A9-42FB-B29D-437FF2CBA318}" destId="{D6D434A8-641D-4090-8DFD-E3D1E8C46ACD}" srcOrd="13" destOrd="0" presId="urn:microsoft.com/office/officeart/2005/8/layout/cycle6"/>
    <dgm:cxn modelId="{896CBE52-C93A-4358-AF0D-E41286600FFB}" type="presParOf" srcId="{CF1D5E36-C1A9-42FB-B29D-437FF2CBA318}" destId="{16B2E18F-BDF2-40BA-A837-84482878EA31}" srcOrd="14" destOrd="0" presId="urn:microsoft.com/office/officeart/2005/8/layout/cycle6"/>
    <dgm:cxn modelId="{E19E8E86-2961-4E46-BB25-A724100DB5FF}" type="presParOf" srcId="{CF1D5E36-C1A9-42FB-B29D-437FF2CBA318}" destId="{7DEB3E1C-8AF2-4C3D-BC81-014776323313}" srcOrd="15" destOrd="0" presId="urn:microsoft.com/office/officeart/2005/8/layout/cycle6"/>
    <dgm:cxn modelId="{7DDC167F-965F-4B52-8D0F-48D1C3971971}" type="presParOf" srcId="{CF1D5E36-C1A9-42FB-B29D-437FF2CBA318}" destId="{5A939EE9-02CF-43F7-9EB2-7D3583087CA6}" srcOrd="16" destOrd="0" presId="urn:microsoft.com/office/officeart/2005/8/layout/cycle6"/>
    <dgm:cxn modelId="{5194D1AA-4E02-47DC-AFC4-5C003B69F745}" type="presParOf" srcId="{CF1D5E36-C1A9-42FB-B29D-437FF2CBA318}" destId="{DB015425-0126-4388-B0C0-60AB47DADF08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906F0-18DF-420A-8CF9-8F567F44AEAD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DFCA052-2731-49CB-8F1B-884693B499CC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FCEEFE0E-C68E-4755-BC72-EACF2686C040}" type="parTrans" cxnId="{DC969128-282A-4BE1-98E4-3CFA0B285255}">
      <dgm:prSet/>
      <dgm:spPr/>
      <dgm:t>
        <a:bodyPr/>
        <a:lstStyle/>
        <a:p>
          <a:endParaRPr lang="ru-RU"/>
        </a:p>
      </dgm:t>
    </dgm:pt>
    <dgm:pt modelId="{AA057B2A-2AE3-4210-BEDF-3E98937AF3B3}" type="sibTrans" cxnId="{DC969128-282A-4BE1-98E4-3CFA0B285255}">
      <dgm:prSet/>
      <dgm:spPr/>
      <dgm:t>
        <a:bodyPr/>
        <a:lstStyle/>
        <a:p>
          <a:endParaRPr lang="ru-RU"/>
        </a:p>
      </dgm:t>
    </dgm:pt>
    <dgm:pt modelId="{2F6AC58F-B827-4C15-A07C-F8C53556F99B}">
      <dgm:prSet phldrT="[Текст]" custT="1"/>
      <dgm:spPr/>
      <dgm:t>
        <a:bodyPr/>
        <a:lstStyle/>
        <a:p>
          <a:pPr>
            <a:buNone/>
          </a:pPr>
          <a:r>
            <a:rPr lang="ru-RU" sz="3200" dirty="0"/>
            <a:t>Задания, формирующие </a:t>
          </a:r>
          <a:r>
            <a:rPr lang="ru-RU" sz="3200" dirty="0" err="1"/>
            <a:t>знаниевый</a:t>
          </a:r>
          <a:r>
            <a:rPr lang="ru-RU" sz="3200" dirty="0"/>
            <a:t> компонент естественнонаучной грамотности</a:t>
          </a:r>
        </a:p>
      </dgm:t>
    </dgm:pt>
    <dgm:pt modelId="{F51F0731-F0D5-4B2A-A531-7C0FC7F4F051}" type="parTrans" cxnId="{50D4C8E6-4F0B-411E-B660-0EF4758A77AB}">
      <dgm:prSet/>
      <dgm:spPr/>
      <dgm:t>
        <a:bodyPr/>
        <a:lstStyle/>
        <a:p>
          <a:endParaRPr lang="ru-RU"/>
        </a:p>
      </dgm:t>
    </dgm:pt>
    <dgm:pt modelId="{2618CF0B-074A-4E31-90B6-A3D728CAB54C}" type="sibTrans" cxnId="{50D4C8E6-4F0B-411E-B660-0EF4758A77AB}">
      <dgm:prSet/>
      <dgm:spPr/>
      <dgm:t>
        <a:bodyPr/>
        <a:lstStyle/>
        <a:p>
          <a:endParaRPr lang="ru-RU"/>
        </a:p>
      </dgm:t>
    </dgm:pt>
    <dgm:pt modelId="{6BF95785-A379-4501-8982-6AC555ACC079}">
      <dgm:prSet phldrT="[Текст]"/>
      <dgm:spPr/>
      <dgm:t>
        <a:bodyPr/>
        <a:lstStyle/>
        <a:p>
          <a:r>
            <a:rPr lang="ru-RU" dirty="0"/>
            <a:t>2</a:t>
          </a:r>
        </a:p>
      </dgm:t>
    </dgm:pt>
    <dgm:pt modelId="{0D2FFAD3-E45D-4ED0-9D51-29D3A82C1D1A}" type="parTrans" cxnId="{867D9F93-4061-4824-94F3-D83E0CABE9D0}">
      <dgm:prSet/>
      <dgm:spPr/>
      <dgm:t>
        <a:bodyPr/>
        <a:lstStyle/>
        <a:p>
          <a:endParaRPr lang="ru-RU"/>
        </a:p>
      </dgm:t>
    </dgm:pt>
    <dgm:pt modelId="{00FF09A1-97B4-48AB-BD30-940D5256F4C3}" type="sibTrans" cxnId="{867D9F93-4061-4824-94F3-D83E0CABE9D0}">
      <dgm:prSet/>
      <dgm:spPr/>
      <dgm:t>
        <a:bodyPr/>
        <a:lstStyle/>
        <a:p>
          <a:endParaRPr lang="ru-RU"/>
        </a:p>
      </dgm:t>
    </dgm:pt>
    <dgm:pt modelId="{A3D436B3-1AC0-4283-BAB6-E59FF8197AF9}">
      <dgm:prSet phldrT="[Текст]"/>
      <dgm:spPr/>
      <dgm:t>
        <a:bodyPr/>
        <a:lstStyle/>
        <a:p>
          <a:pPr>
            <a:buNone/>
          </a:pPr>
          <a:r>
            <a:rPr lang="ru-RU" dirty="0"/>
            <a:t>Задания, направленные на применение знаний в опыте деятельности</a:t>
          </a:r>
        </a:p>
      </dgm:t>
    </dgm:pt>
    <dgm:pt modelId="{C1CF4B08-F23F-45B4-B16A-17A2C2659D81}" type="parTrans" cxnId="{1A614E86-8047-412F-BFF1-B631702E8327}">
      <dgm:prSet/>
      <dgm:spPr/>
      <dgm:t>
        <a:bodyPr/>
        <a:lstStyle/>
        <a:p>
          <a:endParaRPr lang="ru-RU"/>
        </a:p>
      </dgm:t>
    </dgm:pt>
    <dgm:pt modelId="{16F9A7AD-2A5D-4598-991B-A0EF0A820821}" type="sibTrans" cxnId="{1A614E86-8047-412F-BFF1-B631702E8327}">
      <dgm:prSet/>
      <dgm:spPr/>
      <dgm:t>
        <a:bodyPr/>
        <a:lstStyle/>
        <a:p>
          <a:endParaRPr lang="ru-RU"/>
        </a:p>
      </dgm:t>
    </dgm:pt>
    <dgm:pt modelId="{DF4EE25A-DFBA-4D23-9259-B29136B79A32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4D5CA489-4EBE-4694-8DA4-5854F3CFA642}" type="parTrans" cxnId="{E5C35092-B801-4464-916A-3CB38657120D}">
      <dgm:prSet/>
      <dgm:spPr/>
      <dgm:t>
        <a:bodyPr/>
        <a:lstStyle/>
        <a:p>
          <a:endParaRPr lang="ru-RU"/>
        </a:p>
      </dgm:t>
    </dgm:pt>
    <dgm:pt modelId="{531D47FF-5841-45E6-A28D-6B76CCA75307}" type="sibTrans" cxnId="{E5C35092-B801-4464-916A-3CB38657120D}">
      <dgm:prSet/>
      <dgm:spPr/>
      <dgm:t>
        <a:bodyPr/>
        <a:lstStyle/>
        <a:p>
          <a:endParaRPr lang="ru-RU"/>
        </a:p>
      </dgm:t>
    </dgm:pt>
    <dgm:pt modelId="{1B15B0FD-337B-465C-9819-1CA2ED980EB4}">
      <dgm:prSet phldrT="[Текст]"/>
      <dgm:spPr/>
      <dgm:t>
        <a:bodyPr/>
        <a:lstStyle/>
        <a:p>
          <a:pPr>
            <a:buNone/>
          </a:pPr>
          <a:r>
            <a:rPr lang="ru-RU" dirty="0"/>
            <a:t>Задания, позволяющие сформировать опыт рассуждения при решении нестандартных задач – жизненных ситуаций</a:t>
          </a:r>
        </a:p>
      </dgm:t>
    </dgm:pt>
    <dgm:pt modelId="{270FA942-56A1-4D70-99A7-EE1887B196BB}" type="parTrans" cxnId="{7ED3F4A1-338A-4409-A5CE-F7913E893AEB}">
      <dgm:prSet/>
      <dgm:spPr/>
      <dgm:t>
        <a:bodyPr/>
        <a:lstStyle/>
        <a:p>
          <a:endParaRPr lang="ru-RU"/>
        </a:p>
      </dgm:t>
    </dgm:pt>
    <dgm:pt modelId="{2E79CFEB-4B35-4791-8837-E21062756A0D}" type="sibTrans" cxnId="{7ED3F4A1-338A-4409-A5CE-F7913E893AEB}">
      <dgm:prSet/>
      <dgm:spPr/>
      <dgm:t>
        <a:bodyPr/>
        <a:lstStyle/>
        <a:p>
          <a:endParaRPr lang="ru-RU"/>
        </a:p>
      </dgm:t>
    </dgm:pt>
    <dgm:pt modelId="{BFCF605B-84A5-4CD4-A94E-11678A41DBF8}" type="pres">
      <dgm:prSet presAssocID="{30F906F0-18DF-420A-8CF9-8F567F44AEA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601482-142C-45A5-B458-D2455718D7CD}" type="pres">
      <dgm:prSet presAssocID="{4DFCA052-2731-49CB-8F1B-884693B499CC}" presName="composite" presStyleCnt="0"/>
      <dgm:spPr/>
    </dgm:pt>
    <dgm:pt modelId="{B79EAFA2-A29B-4675-AFA8-6EF2D6A8ACD1}" type="pres">
      <dgm:prSet presAssocID="{4DFCA052-2731-49CB-8F1B-884693B499C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AAE322-CA79-4953-85D8-555C665CE406}" type="pres">
      <dgm:prSet presAssocID="{4DFCA052-2731-49CB-8F1B-884693B499C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9BF20-5FB5-41B3-A14B-BC444850C37B}" type="pres">
      <dgm:prSet presAssocID="{AA057B2A-2AE3-4210-BEDF-3E98937AF3B3}" presName="sp" presStyleCnt="0"/>
      <dgm:spPr/>
    </dgm:pt>
    <dgm:pt modelId="{523E3426-5ADF-4283-9EAA-9329A6925DBE}" type="pres">
      <dgm:prSet presAssocID="{6BF95785-A379-4501-8982-6AC555ACC079}" presName="composite" presStyleCnt="0"/>
      <dgm:spPr/>
    </dgm:pt>
    <dgm:pt modelId="{C273C46B-D593-4ED7-9656-FD297E3B3E4F}" type="pres">
      <dgm:prSet presAssocID="{6BF95785-A379-4501-8982-6AC555ACC07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2C284B-29BD-4A31-8385-311A9D44774A}" type="pres">
      <dgm:prSet presAssocID="{6BF95785-A379-4501-8982-6AC555ACC07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4DE98-6D00-47D0-8491-F8596AABD1BC}" type="pres">
      <dgm:prSet presAssocID="{00FF09A1-97B4-48AB-BD30-940D5256F4C3}" presName="sp" presStyleCnt="0"/>
      <dgm:spPr/>
    </dgm:pt>
    <dgm:pt modelId="{3FE8792E-3E6E-4674-8086-953C72C2C5A7}" type="pres">
      <dgm:prSet presAssocID="{DF4EE25A-DFBA-4D23-9259-B29136B79A32}" presName="composite" presStyleCnt="0"/>
      <dgm:spPr/>
    </dgm:pt>
    <dgm:pt modelId="{504AC108-BA0E-4802-AA05-D04CE3240406}" type="pres">
      <dgm:prSet presAssocID="{DF4EE25A-DFBA-4D23-9259-B29136B79A3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08EA9-C3B1-4B62-8A92-4D430A5B7320}" type="pres">
      <dgm:prSet presAssocID="{DF4EE25A-DFBA-4D23-9259-B29136B79A3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A8827A-CFA8-4A56-AE48-6BF188132510}" type="presOf" srcId="{2F6AC58F-B827-4C15-A07C-F8C53556F99B}" destId="{BBAAE322-CA79-4953-85D8-555C665CE406}" srcOrd="0" destOrd="0" presId="urn:microsoft.com/office/officeart/2005/8/layout/chevron2"/>
    <dgm:cxn modelId="{E5C35092-B801-4464-916A-3CB38657120D}" srcId="{30F906F0-18DF-420A-8CF9-8F567F44AEAD}" destId="{DF4EE25A-DFBA-4D23-9259-B29136B79A32}" srcOrd="2" destOrd="0" parTransId="{4D5CA489-4EBE-4694-8DA4-5854F3CFA642}" sibTransId="{531D47FF-5841-45E6-A28D-6B76CCA75307}"/>
    <dgm:cxn modelId="{7ED3F4A1-338A-4409-A5CE-F7913E893AEB}" srcId="{DF4EE25A-DFBA-4D23-9259-B29136B79A32}" destId="{1B15B0FD-337B-465C-9819-1CA2ED980EB4}" srcOrd="0" destOrd="0" parTransId="{270FA942-56A1-4D70-99A7-EE1887B196BB}" sibTransId="{2E79CFEB-4B35-4791-8837-E21062756A0D}"/>
    <dgm:cxn modelId="{18E3C1F3-2373-4D95-85DD-BB06BB39C992}" type="presOf" srcId="{DF4EE25A-DFBA-4D23-9259-B29136B79A32}" destId="{504AC108-BA0E-4802-AA05-D04CE3240406}" srcOrd="0" destOrd="0" presId="urn:microsoft.com/office/officeart/2005/8/layout/chevron2"/>
    <dgm:cxn modelId="{C80073EF-4EDF-456A-B18B-7998D33ACEC4}" type="presOf" srcId="{A3D436B3-1AC0-4283-BAB6-E59FF8197AF9}" destId="{F72C284B-29BD-4A31-8385-311A9D44774A}" srcOrd="0" destOrd="0" presId="urn:microsoft.com/office/officeart/2005/8/layout/chevron2"/>
    <dgm:cxn modelId="{50D4C8E6-4F0B-411E-B660-0EF4758A77AB}" srcId="{4DFCA052-2731-49CB-8F1B-884693B499CC}" destId="{2F6AC58F-B827-4C15-A07C-F8C53556F99B}" srcOrd="0" destOrd="0" parTransId="{F51F0731-F0D5-4B2A-A531-7C0FC7F4F051}" sibTransId="{2618CF0B-074A-4E31-90B6-A3D728CAB54C}"/>
    <dgm:cxn modelId="{DC969128-282A-4BE1-98E4-3CFA0B285255}" srcId="{30F906F0-18DF-420A-8CF9-8F567F44AEAD}" destId="{4DFCA052-2731-49CB-8F1B-884693B499CC}" srcOrd="0" destOrd="0" parTransId="{FCEEFE0E-C68E-4755-BC72-EACF2686C040}" sibTransId="{AA057B2A-2AE3-4210-BEDF-3E98937AF3B3}"/>
    <dgm:cxn modelId="{1A57E764-E933-4E52-A1A3-78C5DADAC7CC}" type="presOf" srcId="{6BF95785-A379-4501-8982-6AC555ACC079}" destId="{C273C46B-D593-4ED7-9656-FD297E3B3E4F}" srcOrd="0" destOrd="0" presId="urn:microsoft.com/office/officeart/2005/8/layout/chevron2"/>
    <dgm:cxn modelId="{F75DF713-728D-47CD-AA6F-948E2A819B15}" type="presOf" srcId="{30F906F0-18DF-420A-8CF9-8F567F44AEAD}" destId="{BFCF605B-84A5-4CD4-A94E-11678A41DBF8}" srcOrd="0" destOrd="0" presId="urn:microsoft.com/office/officeart/2005/8/layout/chevron2"/>
    <dgm:cxn modelId="{1A614E86-8047-412F-BFF1-B631702E8327}" srcId="{6BF95785-A379-4501-8982-6AC555ACC079}" destId="{A3D436B3-1AC0-4283-BAB6-E59FF8197AF9}" srcOrd="0" destOrd="0" parTransId="{C1CF4B08-F23F-45B4-B16A-17A2C2659D81}" sibTransId="{16F9A7AD-2A5D-4598-991B-A0EF0A820821}"/>
    <dgm:cxn modelId="{7B866347-6F3A-47B7-8ED7-F19F1673BEC0}" type="presOf" srcId="{1B15B0FD-337B-465C-9819-1CA2ED980EB4}" destId="{9B708EA9-C3B1-4B62-8A92-4D430A5B7320}" srcOrd="0" destOrd="0" presId="urn:microsoft.com/office/officeart/2005/8/layout/chevron2"/>
    <dgm:cxn modelId="{867D9F93-4061-4824-94F3-D83E0CABE9D0}" srcId="{30F906F0-18DF-420A-8CF9-8F567F44AEAD}" destId="{6BF95785-A379-4501-8982-6AC555ACC079}" srcOrd="1" destOrd="0" parTransId="{0D2FFAD3-E45D-4ED0-9D51-29D3A82C1D1A}" sibTransId="{00FF09A1-97B4-48AB-BD30-940D5256F4C3}"/>
    <dgm:cxn modelId="{B51E4DDA-E10C-4A7C-A3B4-70AD176C1404}" type="presOf" srcId="{4DFCA052-2731-49CB-8F1B-884693B499CC}" destId="{B79EAFA2-A29B-4675-AFA8-6EF2D6A8ACD1}" srcOrd="0" destOrd="0" presId="urn:microsoft.com/office/officeart/2005/8/layout/chevron2"/>
    <dgm:cxn modelId="{94EE5BF5-D64D-40C6-9EF6-816B7D56596E}" type="presParOf" srcId="{BFCF605B-84A5-4CD4-A94E-11678A41DBF8}" destId="{F8601482-142C-45A5-B458-D2455718D7CD}" srcOrd="0" destOrd="0" presId="urn:microsoft.com/office/officeart/2005/8/layout/chevron2"/>
    <dgm:cxn modelId="{F373058A-5A56-412D-8103-C960DF7855AF}" type="presParOf" srcId="{F8601482-142C-45A5-B458-D2455718D7CD}" destId="{B79EAFA2-A29B-4675-AFA8-6EF2D6A8ACD1}" srcOrd="0" destOrd="0" presId="urn:microsoft.com/office/officeart/2005/8/layout/chevron2"/>
    <dgm:cxn modelId="{12632F88-B2B9-4163-A654-FAB659C768E2}" type="presParOf" srcId="{F8601482-142C-45A5-B458-D2455718D7CD}" destId="{BBAAE322-CA79-4953-85D8-555C665CE406}" srcOrd="1" destOrd="0" presId="urn:microsoft.com/office/officeart/2005/8/layout/chevron2"/>
    <dgm:cxn modelId="{056147D7-6EB6-49BE-B52A-D4DA2BF62009}" type="presParOf" srcId="{BFCF605B-84A5-4CD4-A94E-11678A41DBF8}" destId="{1399BF20-5FB5-41B3-A14B-BC444850C37B}" srcOrd="1" destOrd="0" presId="urn:microsoft.com/office/officeart/2005/8/layout/chevron2"/>
    <dgm:cxn modelId="{02947810-36A8-499A-BF56-AC72D58B020E}" type="presParOf" srcId="{BFCF605B-84A5-4CD4-A94E-11678A41DBF8}" destId="{523E3426-5ADF-4283-9EAA-9329A6925DBE}" srcOrd="2" destOrd="0" presId="urn:microsoft.com/office/officeart/2005/8/layout/chevron2"/>
    <dgm:cxn modelId="{763FCA7D-F9D0-4784-A606-A5CBBFA280FC}" type="presParOf" srcId="{523E3426-5ADF-4283-9EAA-9329A6925DBE}" destId="{C273C46B-D593-4ED7-9656-FD297E3B3E4F}" srcOrd="0" destOrd="0" presId="urn:microsoft.com/office/officeart/2005/8/layout/chevron2"/>
    <dgm:cxn modelId="{90899F60-B2CE-4018-85E0-B2E0506570DD}" type="presParOf" srcId="{523E3426-5ADF-4283-9EAA-9329A6925DBE}" destId="{F72C284B-29BD-4A31-8385-311A9D44774A}" srcOrd="1" destOrd="0" presId="urn:microsoft.com/office/officeart/2005/8/layout/chevron2"/>
    <dgm:cxn modelId="{90565B21-C718-4405-89AE-40A7D536AFFB}" type="presParOf" srcId="{BFCF605B-84A5-4CD4-A94E-11678A41DBF8}" destId="{BF74DE98-6D00-47D0-8491-F8596AABD1BC}" srcOrd="3" destOrd="0" presId="urn:microsoft.com/office/officeart/2005/8/layout/chevron2"/>
    <dgm:cxn modelId="{C9B27267-3430-4239-BDCB-E09B47091013}" type="presParOf" srcId="{BFCF605B-84A5-4CD4-A94E-11678A41DBF8}" destId="{3FE8792E-3E6E-4674-8086-953C72C2C5A7}" srcOrd="4" destOrd="0" presId="urn:microsoft.com/office/officeart/2005/8/layout/chevron2"/>
    <dgm:cxn modelId="{3E36984C-FC97-470F-A779-20AA5E5EBD5B}" type="presParOf" srcId="{3FE8792E-3E6E-4674-8086-953C72C2C5A7}" destId="{504AC108-BA0E-4802-AA05-D04CE3240406}" srcOrd="0" destOrd="0" presId="urn:microsoft.com/office/officeart/2005/8/layout/chevron2"/>
    <dgm:cxn modelId="{FC0380DF-F95A-46CB-BC1F-CBC19D069616}" type="presParOf" srcId="{3FE8792E-3E6E-4674-8086-953C72C2C5A7}" destId="{9B708EA9-C3B1-4B62-8A92-4D430A5B732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CB60B-E530-4BB9-90CA-120F30D11664}">
      <dsp:nvSpPr>
        <dsp:cNvPr id="0" name=""/>
        <dsp:cNvSpPr/>
      </dsp:nvSpPr>
      <dsp:spPr>
        <a:xfrm>
          <a:off x="3186420" y="3168"/>
          <a:ext cx="2367299" cy="94822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Математическая</a:t>
          </a:r>
        </a:p>
      </dsp:txBody>
      <dsp:txXfrm>
        <a:off x="3232709" y="49457"/>
        <a:ext cx="2274721" cy="855649"/>
      </dsp:txXfrm>
    </dsp:sp>
    <dsp:sp modelId="{51A12F4A-C0FD-4C5D-8656-AA5007D68670}">
      <dsp:nvSpPr>
        <dsp:cNvPr id="0" name=""/>
        <dsp:cNvSpPr/>
      </dsp:nvSpPr>
      <dsp:spPr>
        <a:xfrm>
          <a:off x="2129912" y="472191"/>
          <a:ext cx="4464112" cy="4464112"/>
        </a:xfrm>
        <a:custGeom>
          <a:avLst/>
          <a:gdLst/>
          <a:ahLst/>
          <a:cxnLst/>
          <a:rect l="0" t="0" r="0" b="0"/>
          <a:pathLst>
            <a:path>
              <a:moveTo>
                <a:pt x="3431110" y="349413"/>
              </a:moveTo>
              <a:arcTo wR="2232056" hR="2232056" stAng="18149582" swAng="1313797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7F2929-6832-44F9-B5F1-F1797F727370}">
      <dsp:nvSpPr>
        <dsp:cNvPr id="0" name=""/>
        <dsp:cNvSpPr/>
      </dsp:nvSpPr>
      <dsp:spPr>
        <a:xfrm>
          <a:off x="5246181" y="1411628"/>
          <a:ext cx="2389050" cy="948227"/>
        </a:xfrm>
        <a:prstGeom prst="roundRect">
          <a:avLst/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Читательская</a:t>
          </a:r>
        </a:p>
      </dsp:txBody>
      <dsp:txXfrm>
        <a:off x="5292470" y="1457917"/>
        <a:ext cx="2296472" cy="855649"/>
      </dsp:txXfrm>
    </dsp:sp>
    <dsp:sp modelId="{6F84B6AC-EBE1-4F20-8CFD-C530FBA1C9F6}">
      <dsp:nvSpPr>
        <dsp:cNvPr id="0" name=""/>
        <dsp:cNvSpPr/>
      </dsp:nvSpPr>
      <dsp:spPr>
        <a:xfrm>
          <a:off x="2135618" y="485314"/>
          <a:ext cx="4464112" cy="4464112"/>
        </a:xfrm>
        <a:custGeom>
          <a:avLst/>
          <a:gdLst/>
          <a:ahLst/>
          <a:cxnLst/>
          <a:rect l="0" t="0" r="0" b="0"/>
          <a:pathLst>
            <a:path>
              <a:moveTo>
                <a:pt x="4436863" y="1884350"/>
              </a:moveTo>
              <a:arcTo wR="2232056" hR="2232056" stAng="21062284" swAng="1512326"/>
            </a:path>
          </a:pathLst>
        </a:custGeom>
        <a:noFill/>
        <a:ln w="635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27376-48A3-4A98-A3E6-10270F5983A0}">
      <dsp:nvSpPr>
        <dsp:cNvPr id="0" name=""/>
        <dsp:cNvSpPr/>
      </dsp:nvSpPr>
      <dsp:spPr>
        <a:xfrm>
          <a:off x="5165922" y="3351253"/>
          <a:ext cx="2274329" cy="948227"/>
        </a:xfrm>
        <a:prstGeom prst="roundRect">
          <a:avLst/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Креативное мышление</a:t>
          </a:r>
        </a:p>
      </dsp:txBody>
      <dsp:txXfrm>
        <a:off x="5212211" y="3397542"/>
        <a:ext cx="2181751" cy="855649"/>
      </dsp:txXfrm>
    </dsp:sp>
    <dsp:sp modelId="{73E680AA-A712-46F5-AFF7-5E0C8367C843}">
      <dsp:nvSpPr>
        <dsp:cNvPr id="0" name=""/>
        <dsp:cNvSpPr/>
      </dsp:nvSpPr>
      <dsp:spPr>
        <a:xfrm>
          <a:off x="2138013" y="477282"/>
          <a:ext cx="4464112" cy="4464112"/>
        </a:xfrm>
        <a:custGeom>
          <a:avLst/>
          <a:gdLst/>
          <a:ahLst/>
          <a:cxnLst/>
          <a:rect l="0" t="0" r="0" b="0"/>
          <a:pathLst>
            <a:path>
              <a:moveTo>
                <a:pt x="3794077" y="3826472"/>
              </a:moveTo>
              <a:arcTo wR="2232056" hR="2232056" stAng="2735281" swAng="923665"/>
            </a:path>
          </a:pathLst>
        </a:custGeom>
        <a:noFill/>
        <a:ln w="635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4BBB3-FD96-4AD9-A2FC-7BD48D0911EE}">
      <dsp:nvSpPr>
        <dsp:cNvPr id="0" name=""/>
        <dsp:cNvSpPr/>
      </dsp:nvSpPr>
      <dsp:spPr>
        <a:xfrm>
          <a:off x="3292687" y="4467281"/>
          <a:ext cx="2154765" cy="948227"/>
        </a:xfrm>
        <a:prstGeom prst="roundRect">
          <a:avLst/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Глобальные компетенции</a:t>
          </a:r>
        </a:p>
      </dsp:txBody>
      <dsp:txXfrm>
        <a:off x="3338976" y="4513570"/>
        <a:ext cx="2062187" cy="855649"/>
      </dsp:txXfrm>
    </dsp:sp>
    <dsp:sp modelId="{FD28E6F2-314E-4541-8595-AE0552CF5A29}">
      <dsp:nvSpPr>
        <dsp:cNvPr id="0" name=""/>
        <dsp:cNvSpPr/>
      </dsp:nvSpPr>
      <dsp:spPr>
        <a:xfrm>
          <a:off x="2138013" y="477282"/>
          <a:ext cx="4464112" cy="4464112"/>
        </a:xfrm>
        <a:custGeom>
          <a:avLst/>
          <a:gdLst/>
          <a:ahLst/>
          <a:cxnLst/>
          <a:rect l="0" t="0" r="0" b="0"/>
          <a:pathLst>
            <a:path>
              <a:moveTo>
                <a:pt x="1149335" y="4183924"/>
              </a:moveTo>
              <a:arcTo wR="2232056" hR="2232056" stAng="7141055" swAng="923665"/>
            </a:path>
          </a:pathLst>
        </a:custGeom>
        <a:noFill/>
        <a:ln w="635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61D39-FABA-45F8-B1E3-175790B8B98C}">
      <dsp:nvSpPr>
        <dsp:cNvPr id="0" name=""/>
        <dsp:cNvSpPr/>
      </dsp:nvSpPr>
      <dsp:spPr>
        <a:xfrm>
          <a:off x="1442340" y="3351253"/>
          <a:ext cx="1989424" cy="948227"/>
        </a:xfrm>
        <a:prstGeom prst="roundRect">
          <a:avLst/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Финансовая</a:t>
          </a:r>
        </a:p>
      </dsp:txBody>
      <dsp:txXfrm>
        <a:off x="1488629" y="3397542"/>
        <a:ext cx="1896846" cy="855649"/>
      </dsp:txXfrm>
    </dsp:sp>
    <dsp:sp modelId="{16B2E18F-BDF2-40BA-A837-84482878EA31}">
      <dsp:nvSpPr>
        <dsp:cNvPr id="0" name=""/>
        <dsp:cNvSpPr/>
      </dsp:nvSpPr>
      <dsp:spPr>
        <a:xfrm>
          <a:off x="2184975" y="661962"/>
          <a:ext cx="4464112" cy="4464112"/>
        </a:xfrm>
        <a:custGeom>
          <a:avLst/>
          <a:gdLst/>
          <a:ahLst/>
          <a:cxnLst/>
          <a:rect l="0" t="0" r="0" b="0"/>
          <a:pathLst>
            <a:path>
              <a:moveTo>
                <a:pt x="45289" y="2679411"/>
              </a:moveTo>
              <a:arcTo wR="2232056" hR="2232056" stAng="10106298" swAng="1536241"/>
            </a:path>
          </a:pathLst>
        </a:custGeom>
        <a:noFill/>
        <a:ln w="635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EB3E1C-8AF2-4C3D-BC81-014776323313}">
      <dsp:nvSpPr>
        <dsp:cNvPr id="0" name=""/>
        <dsp:cNvSpPr/>
      </dsp:nvSpPr>
      <dsp:spPr>
        <a:xfrm>
          <a:off x="1182436" y="1394427"/>
          <a:ext cx="2423230" cy="948227"/>
        </a:xfrm>
        <a:prstGeom prst="round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chemeClr val="tx1"/>
              </a:solidFill>
            </a:rPr>
            <a:t>Естественно-научная</a:t>
          </a:r>
        </a:p>
      </dsp:txBody>
      <dsp:txXfrm>
        <a:off x="1228725" y="1440716"/>
        <a:ext cx="2330652" cy="855649"/>
      </dsp:txXfrm>
    </dsp:sp>
    <dsp:sp modelId="{DB015425-0126-4388-B0C0-60AB47DADF08}">
      <dsp:nvSpPr>
        <dsp:cNvPr id="0" name=""/>
        <dsp:cNvSpPr/>
      </dsp:nvSpPr>
      <dsp:spPr>
        <a:xfrm>
          <a:off x="2339082" y="335524"/>
          <a:ext cx="4464112" cy="4464112"/>
        </a:xfrm>
        <a:custGeom>
          <a:avLst/>
          <a:gdLst/>
          <a:ahLst/>
          <a:cxnLst/>
          <a:rect l="0" t="0" r="0" b="0"/>
          <a:pathLst>
            <a:path>
              <a:moveTo>
                <a:pt x="337240" y="1052331"/>
              </a:moveTo>
              <a:arcTo wR="2232056" hR="2232056" stAng="12714400" swAng="1173067"/>
            </a:path>
          </a:pathLst>
        </a:custGeom>
        <a:noFill/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EAFA2-A29B-4675-AFA8-6EF2D6A8ACD1}">
      <dsp:nvSpPr>
        <dsp:cNvPr id="0" name=""/>
        <dsp:cNvSpPr/>
      </dsp:nvSpPr>
      <dsp:spPr>
        <a:xfrm rot="5400000">
          <a:off x="-264166" y="265251"/>
          <a:ext cx="1761107" cy="1232775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1</a:t>
          </a:r>
        </a:p>
      </dsp:txBody>
      <dsp:txXfrm rot="-5400000">
        <a:off x="1" y="617473"/>
        <a:ext cx="1232775" cy="528332"/>
      </dsp:txXfrm>
    </dsp:sp>
    <dsp:sp modelId="{BBAAE322-CA79-4953-85D8-555C665CE406}">
      <dsp:nvSpPr>
        <dsp:cNvPr id="0" name=""/>
        <dsp:cNvSpPr/>
      </dsp:nvSpPr>
      <dsp:spPr>
        <a:xfrm rot="5400000">
          <a:off x="5925484" y="-4691623"/>
          <a:ext cx="1144719" cy="105301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/>
            <a:t>Задания, формирующие </a:t>
          </a:r>
          <a:r>
            <a:rPr lang="ru-RU" sz="3200" kern="1200" dirty="0" err="1"/>
            <a:t>знаниевый</a:t>
          </a:r>
          <a:r>
            <a:rPr lang="ru-RU" sz="3200" kern="1200" dirty="0"/>
            <a:t> компонент естественнонаучной грамотности</a:t>
          </a:r>
        </a:p>
      </dsp:txBody>
      <dsp:txXfrm rot="-5400000">
        <a:off x="1232776" y="56966"/>
        <a:ext cx="10474256" cy="1032957"/>
      </dsp:txXfrm>
    </dsp:sp>
    <dsp:sp modelId="{C273C46B-D593-4ED7-9656-FD297E3B3E4F}">
      <dsp:nvSpPr>
        <dsp:cNvPr id="0" name=""/>
        <dsp:cNvSpPr/>
      </dsp:nvSpPr>
      <dsp:spPr>
        <a:xfrm rot="5400000">
          <a:off x="-264166" y="1833848"/>
          <a:ext cx="1761107" cy="1232775"/>
        </a:xfrm>
        <a:prstGeom prst="chevron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2</a:t>
          </a:r>
        </a:p>
      </dsp:txBody>
      <dsp:txXfrm rot="-5400000">
        <a:off x="1" y="2186070"/>
        <a:ext cx="1232775" cy="528332"/>
      </dsp:txXfrm>
    </dsp:sp>
    <dsp:sp modelId="{F72C284B-29BD-4A31-8385-311A9D44774A}">
      <dsp:nvSpPr>
        <dsp:cNvPr id="0" name=""/>
        <dsp:cNvSpPr/>
      </dsp:nvSpPr>
      <dsp:spPr>
        <a:xfrm rot="5400000">
          <a:off x="5925484" y="-3123026"/>
          <a:ext cx="1144719" cy="105301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/>
            <a:t>Задания, направленные на применение знаний в опыте деятельности</a:t>
          </a:r>
        </a:p>
      </dsp:txBody>
      <dsp:txXfrm rot="-5400000">
        <a:off x="1232776" y="1625563"/>
        <a:ext cx="10474256" cy="1032957"/>
      </dsp:txXfrm>
    </dsp:sp>
    <dsp:sp modelId="{504AC108-BA0E-4802-AA05-D04CE3240406}">
      <dsp:nvSpPr>
        <dsp:cNvPr id="0" name=""/>
        <dsp:cNvSpPr/>
      </dsp:nvSpPr>
      <dsp:spPr>
        <a:xfrm rot="5400000">
          <a:off x="-264166" y="3402446"/>
          <a:ext cx="1761107" cy="1232775"/>
        </a:xfrm>
        <a:prstGeom prst="chevron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3</a:t>
          </a:r>
        </a:p>
      </dsp:txBody>
      <dsp:txXfrm rot="-5400000">
        <a:off x="1" y="3754668"/>
        <a:ext cx="1232775" cy="528332"/>
      </dsp:txXfrm>
    </dsp:sp>
    <dsp:sp modelId="{9B708EA9-C3B1-4B62-8A92-4D430A5B7320}">
      <dsp:nvSpPr>
        <dsp:cNvPr id="0" name=""/>
        <dsp:cNvSpPr/>
      </dsp:nvSpPr>
      <dsp:spPr>
        <a:xfrm rot="5400000">
          <a:off x="5925484" y="-1554428"/>
          <a:ext cx="1144719" cy="105301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100" kern="1200" dirty="0"/>
            <a:t>Задания, позволяющие сформировать опыт рассуждения при решении нестандартных задач – жизненных ситуаций</a:t>
          </a:r>
        </a:p>
      </dsp:txBody>
      <dsp:txXfrm rot="-5400000">
        <a:off x="1232776" y="3194161"/>
        <a:ext cx="10474256" cy="1032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6F9F6E-474D-4BD5-967D-0FA5AB216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3D19F0-A5D2-43DA-B164-4DC81CA407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97EA21-E552-479F-8BC0-46D2389D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C55F46-6380-44F1-BAFD-41D4CAA6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1FDB80-9DF9-40EC-A393-49C4B790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46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A601D-7997-4A10-BF5B-8AC303345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B5FFB-8671-4FAE-9424-E52B20DFF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46DB28-71EF-4FCD-B35B-88FE366F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44A61-ED8D-4B66-A265-F4ACAF6C6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D0361-6351-4BE7-A089-6070FD098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2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6CEB3F-5398-4CAD-A895-08EC0162B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7AF376-537A-4D03-B3C0-C7DA5F09E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025E3A-F5C1-42A3-9F6F-229360F7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D868A1-7F2E-4C48-B014-52FC66F9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9ED33D-72BE-4997-98D7-4EF2735F1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B38B5-B576-47A2-8D90-0EF289AC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B13F8A-E02D-4BD6-B536-844258F70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8EC3AD-7B2A-45B5-9ACC-92DFD13A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C1FA2-CE69-4850-BD3C-1823DA01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08765-527B-4578-A897-F0475155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90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72C4B-5927-4ECE-A334-A6649BEB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04ADD2-EDC2-425B-91F9-7254F708F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E3871-1699-4278-AE9C-F962C93A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D289C9-BA89-4E77-8668-4739ADB7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3AA3D-20D2-496E-9C5A-2F6D0C14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462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8B3CB0-2F97-4D4E-A713-EFE85F265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291652-76C9-4DF5-AD03-2CE2D1F9E1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DCC798-F265-4ACA-BB4C-BF5803B39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37DBC4-71CB-48F3-BB99-4C55C5974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FCE2A6-B32F-4D56-A79A-F8DF88ED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9FD65-BB2A-461A-B6ED-1FB157D6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73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4B048-5B36-42C1-9D68-881A68551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564C0D-4CD6-493B-B680-EF07FE113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64B2E8-24D3-4D1F-8FDA-A8F40C791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AD72D1-9C3D-48EE-B560-99EC52233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71D277-B480-41A8-B40C-2998306714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2E0B5A-1A73-4B6B-AA7F-0AE8A7BB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CC1CC9-EB09-4C4C-8002-31200B59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C90F87-5BD9-44E0-B607-B6A8C14FC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10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99FB5-64D7-44F7-8546-586B631C6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5A02A7-CEA7-4254-8829-0B5E7C616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22379EF-DAA2-4E3F-A68A-72890C3FB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9CF1A5-E4C1-4478-859E-84B721A53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8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AD91236-5B66-4862-AFC5-506D4C61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5B3B56-AE87-4D56-A9C4-76561BDF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475DE0-CC34-4BB8-8840-D9300488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87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F52CA-E73D-4126-88D4-F7CE53C8C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07FDC4-AE4D-460D-8960-96006DC33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5090BE-D7EA-4C6A-BC6C-77265F813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B1D5D4-370B-4BCD-948B-1E748E1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BD599F-49FF-458E-A36B-364AF039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0D246A-635D-44BB-A0B0-394278CD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90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9E25F-6F4B-4A6E-99DF-37992EE1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5C63FD-6D24-42E8-AFBC-D0118E4EE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2651C4-E64C-45A3-89B2-C815ACBFA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3BAF2E-B66D-4B09-A626-6B79CEF18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7D3B88-874B-4FA6-BD9D-1DDBE7667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417310-AB31-4816-B578-F53D1F4B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40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E9FAB-A41A-4A42-9CC1-BB8D3F5DA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A819C3-1203-44BB-9377-C58FDB561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BD1F90-3980-4C17-B5D1-C31910327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B9F9D-AFA2-4893-8377-D8A7ED3A8D29}" type="datetimeFigureOut">
              <a:rPr lang="ru-RU" smtClean="0"/>
              <a:pPr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9F1B11-260F-49B9-9D78-D50D8F4D36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16F0C7-0C76-4395-A1BE-15EE9A6AA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C2FB8-37E4-434B-947D-6C52069898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71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184921-3B16-4DC2-8AAE-ABFBCD4C0854}"/>
              </a:ext>
            </a:extLst>
          </p:cNvPr>
          <p:cNvSpPr txBox="1"/>
          <p:nvPr/>
        </p:nvSpPr>
        <p:spPr>
          <a:xfrm>
            <a:off x="295275" y="266700"/>
            <a:ext cx="11744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Муниципальное бюджетное общеобразовательное учреждение </a:t>
            </a:r>
          </a:p>
          <a:p>
            <a:pPr algn="ctr"/>
            <a:r>
              <a:rPr lang="ru-RU" sz="2400" dirty="0"/>
              <a:t>«</a:t>
            </a:r>
            <a:r>
              <a:rPr lang="ru-RU" sz="2400" dirty="0" err="1"/>
              <a:t>Кингисеппская</a:t>
            </a:r>
            <a:r>
              <a:rPr lang="ru-RU" sz="2400" dirty="0"/>
              <a:t> средняя общеобразовательная школа №3 с углубленным изучением отдельных предметов»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87777-31EC-4C66-9E53-58A0C65A0E96}"/>
              </a:ext>
            </a:extLst>
          </p:cNvPr>
          <p:cNvSpPr txBox="1"/>
          <p:nvPr/>
        </p:nvSpPr>
        <p:spPr>
          <a:xfrm>
            <a:off x="1143000" y="2124075"/>
            <a:ext cx="990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</a:t>
            </a:r>
            <a:endParaRPr lang="ru-RU" sz="3200" b="1" dirty="0"/>
          </a:p>
          <a:p>
            <a:pPr algn="ctr"/>
            <a:r>
              <a:rPr lang="ru-RU" sz="3200" b="1" dirty="0"/>
              <a:t>«Формирование функциональной грамотности на уроках окружающего мира в начальной школе»</a:t>
            </a:r>
            <a:endParaRPr lang="ru-RU" sz="1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0DDBB3-3500-4DAC-9420-29808E8E7338}"/>
              </a:ext>
            </a:extLst>
          </p:cNvPr>
          <p:cNvSpPr txBox="1"/>
          <p:nvPr/>
        </p:nvSpPr>
        <p:spPr>
          <a:xfrm>
            <a:off x="6781800" y="4181475"/>
            <a:ext cx="5172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/>
              <a:t> </a:t>
            </a:r>
            <a:endParaRPr lang="ru-RU" sz="2400" dirty="0"/>
          </a:p>
          <a:p>
            <a:pPr algn="r"/>
            <a:r>
              <a:rPr lang="ru-RU" sz="2400" dirty="0"/>
              <a:t>учитель начальных классов</a:t>
            </a:r>
          </a:p>
          <a:p>
            <a:pPr algn="r"/>
            <a:r>
              <a:rPr lang="ru-RU" sz="2400" dirty="0" err="1"/>
              <a:t>Панпура</a:t>
            </a:r>
            <a:r>
              <a:rPr lang="ru-RU" sz="2400" dirty="0"/>
              <a:t> София Алексеевна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C23B1C-526B-44F1-B366-D4F67D7E1F1F}"/>
              </a:ext>
            </a:extLst>
          </p:cNvPr>
          <p:cNvSpPr txBox="1"/>
          <p:nvPr/>
        </p:nvSpPr>
        <p:spPr>
          <a:xfrm>
            <a:off x="4876800" y="5869544"/>
            <a:ext cx="2990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г. Кингисепп</a:t>
            </a:r>
            <a:endParaRPr lang="ru-RU" sz="2400" dirty="0"/>
          </a:p>
          <a:p>
            <a:pPr algn="ctr"/>
            <a:r>
              <a:rPr lang="ru-RU" sz="24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938116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0B26CB-F786-45D0-9CEB-4DA9E592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13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Пример 4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F49FA30-0041-4622-8921-E5457704A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5436" y="1123115"/>
            <a:ext cx="7901127" cy="536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89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D10F2-3810-4F71-BEC1-1AA862A4B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05" y="2583656"/>
            <a:ext cx="11931589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Задания, формирующие </a:t>
            </a:r>
            <a:r>
              <a:rPr lang="ru-RU" b="1" dirty="0" err="1">
                <a:latin typeface="+mn-lt"/>
              </a:rPr>
              <a:t>знаниевый</a:t>
            </a:r>
            <a:r>
              <a:rPr lang="ru-RU" b="1" dirty="0">
                <a:latin typeface="+mn-lt"/>
              </a:rPr>
              <a:t> компонент естественнонаучной грамотности</a:t>
            </a:r>
            <a:br>
              <a:rPr lang="ru-RU" b="1" dirty="0"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(определять)</a:t>
            </a:r>
          </a:p>
        </p:txBody>
      </p:sp>
    </p:spTree>
    <p:extLst>
      <p:ext uri="{BB962C8B-B14F-4D97-AF65-F5344CB8AC3E}">
        <p14:creationId xmlns:p14="http://schemas.microsoft.com/office/powerpoint/2010/main" val="245353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70971-93AC-4FFE-B546-3D023757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1F5CAE-3E05-4D5B-AF69-B95A16DE2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97B94B-B083-4E76-9CDD-753BC7C980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752" y="1225118"/>
            <a:ext cx="5110689" cy="53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83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EF4D6-E84E-4569-BEA8-E4F8F9B3D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615"/>
            <a:ext cx="10515600" cy="788971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1616D6-8450-4E60-87E0-04EE8D7873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139" y="1030763"/>
            <a:ext cx="5953432" cy="54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02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E13C3-DA9C-4C81-8F7B-52AB4B70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907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A2382E-9290-4E9C-90D9-7FE83C99B6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86010" y="-1003176"/>
            <a:ext cx="176807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955060-5B31-493A-AB2D-F7C6801019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07240" y="1633490"/>
            <a:ext cx="169575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2DF5F-7B43-4D27-A047-265356780B87}"/>
              </a:ext>
            </a:extLst>
          </p:cNvPr>
          <p:cNvSpPr txBox="1"/>
          <p:nvPr/>
        </p:nvSpPr>
        <p:spPr>
          <a:xfrm>
            <a:off x="1040164" y="3509113"/>
            <a:ext cx="5459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Ребенок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BAD8A-7DD4-4FBC-A834-2174EDBC4FBF}"/>
              </a:ext>
            </a:extLst>
          </p:cNvPr>
          <p:cNvSpPr txBox="1"/>
          <p:nvPr/>
        </p:nvSpPr>
        <p:spPr>
          <a:xfrm>
            <a:off x="6232124" y="5992427"/>
            <a:ext cx="4793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Ребенок 2</a:t>
            </a:r>
          </a:p>
        </p:txBody>
      </p:sp>
    </p:spTree>
    <p:extLst>
      <p:ext uri="{BB962C8B-B14F-4D97-AF65-F5344CB8AC3E}">
        <p14:creationId xmlns:p14="http://schemas.microsoft.com/office/powerpoint/2010/main" val="3995373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029DD-4C53-4968-8D8D-CBA37503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6652"/>
            <a:ext cx="10515600" cy="94876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Пример 4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9EC98DF-97A6-4913-BD67-56277C797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674" y="1026634"/>
            <a:ext cx="7790651" cy="5530551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8206451" y="3507129"/>
            <a:ext cx="208344" cy="1736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514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F18B0-4DB5-4800-8B87-382D7374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07"/>
            <a:ext cx="10515600" cy="788972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9DDAD5-1157-4CE8-AC2D-CB6A7DB33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2F0000-4050-427F-B59E-51284265CD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75376" y="-114673"/>
            <a:ext cx="2144141" cy="4080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216C51-6FF9-4BEB-ACA7-26F85AE17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431" y="2991724"/>
            <a:ext cx="4080029" cy="31805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08258C-8263-4C8D-8201-9BE147A0CA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98935" y="-43486"/>
            <a:ext cx="2140816" cy="39296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A9C429-E334-4AAE-8D47-1CF2AC056F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0" y="2991724"/>
            <a:ext cx="3929606" cy="3180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0135BA-EB6B-475E-9A31-1EF181D48367}"/>
              </a:ext>
            </a:extLst>
          </p:cNvPr>
          <p:cNvSpPr txBox="1"/>
          <p:nvPr/>
        </p:nvSpPr>
        <p:spPr>
          <a:xfrm>
            <a:off x="704540" y="6249329"/>
            <a:ext cx="364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Ребенок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9DD9-32FC-483C-B604-271E3874A1E3}"/>
              </a:ext>
            </a:extLst>
          </p:cNvPr>
          <p:cNvSpPr txBox="1"/>
          <p:nvPr/>
        </p:nvSpPr>
        <p:spPr>
          <a:xfrm>
            <a:off x="7734177" y="6262921"/>
            <a:ext cx="342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Ребенок 2</a:t>
            </a:r>
          </a:p>
        </p:txBody>
      </p:sp>
    </p:spTree>
    <p:extLst>
      <p:ext uri="{BB962C8B-B14F-4D97-AF65-F5344CB8AC3E}">
        <p14:creationId xmlns:p14="http://schemas.microsoft.com/office/powerpoint/2010/main" val="2764123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1DB24-276B-4020-BA64-6B209DE7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23" y="2632483"/>
            <a:ext cx="10515600" cy="15930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Задания, формирующие </a:t>
            </a:r>
            <a:r>
              <a:rPr lang="ru-RU" b="1" dirty="0" err="1">
                <a:latin typeface="+mn-lt"/>
              </a:rPr>
              <a:t>знаниевый</a:t>
            </a:r>
            <a:r>
              <a:rPr lang="ru-RU" b="1" dirty="0">
                <a:latin typeface="+mn-lt"/>
              </a:rPr>
              <a:t> компонент естественнонаучной грамотности</a:t>
            </a:r>
            <a:br>
              <a:rPr lang="ru-RU" b="1" dirty="0"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(приводить примеры)</a:t>
            </a:r>
          </a:p>
        </p:txBody>
      </p:sp>
    </p:spTree>
    <p:extLst>
      <p:ext uri="{BB962C8B-B14F-4D97-AF65-F5344CB8AC3E}">
        <p14:creationId xmlns:p14="http://schemas.microsoft.com/office/powerpoint/2010/main" val="132818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3666D-9260-4581-A20C-2003EA1F4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8" y="107673"/>
            <a:ext cx="10515600" cy="842238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FEB33-40D8-43E7-9E46-C6E1A583EF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68882" y="-1168003"/>
            <a:ext cx="233600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801FDA-9DFA-4948-8E91-AB3C370AB8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07408" y="1562470"/>
            <a:ext cx="246459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1C4280-CC41-43E1-BCDF-B35DF5A77570}"/>
              </a:ext>
            </a:extLst>
          </p:cNvPr>
          <p:cNvSpPr txBox="1"/>
          <p:nvPr/>
        </p:nvSpPr>
        <p:spPr>
          <a:xfrm>
            <a:off x="1313895" y="3572082"/>
            <a:ext cx="3266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Ребенок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720B9-A0CC-4E7E-B364-E1CDE8A8F7F2}"/>
              </a:ext>
            </a:extLst>
          </p:cNvPr>
          <p:cNvSpPr txBox="1"/>
          <p:nvPr/>
        </p:nvSpPr>
        <p:spPr>
          <a:xfrm>
            <a:off x="7065885" y="6221026"/>
            <a:ext cx="3506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Ребенок 2</a:t>
            </a:r>
          </a:p>
        </p:txBody>
      </p:sp>
    </p:spTree>
    <p:extLst>
      <p:ext uri="{BB962C8B-B14F-4D97-AF65-F5344CB8AC3E}">
        <p14:creationId xmlns:p14="http://schemas.microsoft.com/office/powerpoint/2010/main" val="2385431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9275B-29D1-4F32-BE20-81BF23B0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477"/>
            <a:ext cx="10515600" cy="744584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55F8C2-9603-408E-ABFB-5A22A34A37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68452" y="-1433618"/>
            <a:ext cx="189666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96D56D-CD27-4C22-9449-E9BFCEC27A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36030" y="1121569"/>
            <a:ext cx="2243138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44C4B3-AFCF-487C-89E9-0016DCD69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036" y="2999193"/>
            <a:ext cx="3261643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375519-3C36-4DD9-BC4F-297B3CB5C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326" y="5672138"/>
            <a:ext cx="36579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02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2C31F-D99E-4CAA-897C-E6D6395DB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203200"/>
            <a:ext cx="11791950" cy="238760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/>
              <a:t>Функциональная грамотность </a:t>
            </a:r>
            <a:r>
              <a:rPr lang="ru-RU" dirty="0"/>
              <a:t>– это способность человека использовать приобретаемые в течение жизни знания для решения широкого диапазона жизненных задач.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8BF80B-42E6-4C84-A513-688172AB9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2670618"/>
            <a:ext cx="7877175" cy="381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181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835F5-C398-4200-8C37-A06101560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9"/>
            <a:ext cx="10515600" cy="753461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AA5026-27B0-4CE6-8B80-8F4EC18559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64664" y="-842647"/>
            <a:ext cx="2554567" cy="59887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774B5A-D0B6-47A3-BC55-04882BB681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48136" y="1762258"/>
            <a:ext cx="2382870" cy="60597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C6EC05-9E13-4715-864B-02437FDB8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015" y="3429000"/>
            <a:ext cx="3261643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668281-BE74-46BD-BB54-64E498FA8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883" y="5902192"/>
            <a:ext cx="365791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38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0FEAD-F156-4849-8018-4472D0E4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" y="2683668"/>
            <a:ext cx="11953875" cy="14906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Задания, формирующие </a:t>
            </a:r>
            <a:r>
              <a:rPr lang="ru-RU" b="1" dirty="0" err="1">
                <a:latin typeface="+mn-lt"/>
              </a:rPr>
              <a:t>знаниевый</a:t>
            </a:r>
            <a:r>
              <a:rPr lang="ru-RU" b="1" dirty="0">
                <a:latin typeface="+mn-lt"/>
              </a:rPr>
              <a:t> компонент естественнонаучной грамотности</a:t>
            </a:r>
            <a:br>
              <a:rPr lang="ru-RU" b="1" dirty="0"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(описывать)</a:t>
            </a:r>
          </a:p>
        </p:txBody>
      </p:sp>
    </p:spTree>
    <p:extLst>
      <p:ext uri="{BB962C8B-B14F-4D97-AF65-F5344CB8AC3E}">
        <p14:creationId xmlns:p14="http://schemas.microsoft.com/office/powerpoint/2010/main" val="3568814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21DC6-36F7-4B64-B877-705E93863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EA48A4-7FE4-40AB-A37A-9A505BB4CB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608267" y="-601916"/>
            <a:ext cx="4975466" cy="862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53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1C549-355E-4803-A202-9C29CF10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448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8D304-0B92-46E0-8602-8945ECBA4E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33809" y="-1096338"/>
            <a:ext cx="5324382" cy="968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49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30DBE-E0B8-41A1-A1A1-957E7D58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61"/>
            <a:ext cx="10515600" cy="87774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Пример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7D46D5-C2AC-4141-BF72-DA51720F41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69140" y="524892"/>
            <a:ext cx="4223057" cy="58082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FEE90A-57ED-411B-AC4C-B8F2AE2CE1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43001" y="747644"/>
            <a:ext cx="4263151" cy="5402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6F17D0-402A-49FC-945F-BFFE43B987B2}"/>
              </a:ext>
            </a:extLst>
          </p:cNvPr>
          <p:cNvSpPr txBox="1"/>
          <p:nvPr/>
        </p:nvSpPr>
        <p:spPr>
          <a:xfrm>
            <a:off x="861503" y="5699464"/>
            <a:ext cx="4838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Ребенок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A753E-7667-4081-9C31-88DAA4FFDBAE}"/>
              </a:ext>
            </a:extLst>
          </p:cNvPr>
          <p:cNvSpPr txBox="1"/>
          <p:nvPr/>
        </p:nvSpPr>
        <p:spPr>
          <a:xfrm>
            <a:off x="7190913" y="5726097"/>
            <a:ext cx="4162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Ребенок 2</a:t>
            </a:r>
          </a:p>
        </p:txBody>
      </p:sp>
    </p:spTree>
    <p:extLst>
      <p:ext uri="{BB962C8B-B14F-4D97-AF65-F5344CB8AC3E}">
        <p14:creationId xmlns:p14="http://schemas.microsoft.com/office/powerpoint/2010/main" val="1852225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5D84D-0AAB-4FD3-B71C-C315E6DA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2519038"/>
            <a:ext cx="12129856" cy="181992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+mn-lt"/>
              </a:rPr>
              <a:t>Задания, формирующие </a:t>
            </a:r>
            <a:r>
              <a:rPr lang="ru-RU" sz="3200" b="1" dirty="0" err="1">
                <a:latin typeface="+mn-lt"/>
              </a:rPr>
              <a:t>знаниевый</a:t>
            </a:r>
            <a:r>
              <a:rPr lang="ru-RU" sz="3200" b="1" dirty="0">
                <a:latin typeface="+mn-lt"/>
              </a:rPr>
              <a:t> компонент естественнонаучной грамотности</a:t>
            </a:r>
            <a:br>
              <a:rPr lang="ru-RU" sz="3200" b="1" dirty="0">
                <a:latin typeface="+mn-lt"/>
              </a:rPr>
            </a:br>
            <a:r>
              <a:rPr lang="ru-RU" sz="3200" b="1" dirty="0">
                <a:solidFill>
                  <a:srgbClr val="FF0000"/>
                </a:solidFill>
                <a:latin typeface="+mn-lt"/>
              </a:rPr>
              <a:t>(демонстрировать знания об использовании приборов и материалов, методов и процедур)</a:t>
            </a:r>
          </a:p>
        </p:txBody>
      </p:sp>
    </p:spTree>
    <p:extLst>
      <p:ext uri="{BB962C8B-B14F-4D97-AF65-F5344CB8AC3E}">
        <p14:creationId xmlns:p14="http://schemas.microsoft.com/office/powerpoint/2010/main" val="2116585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D4BF8-5EB9-4BC0-B563-1A291043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6601"/>
            <a:ext cx="10515600" cy="868871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E3DCE7-499D-4EE5-8621-839B8CEF69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379" y="1115472"/>
            <a:ext cx="3902891" cy="51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03681-2F86-43F2-8B60-74C8C6F8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40"/>
            <a:ext cx="10515600" cy="797850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E15DC1-1A99-4DB4-A2C2-A7B438D228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34" y="958790"/>
            <a:ext cx="4808709" cy="560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47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E5952-7F68-413A-861F-52941DFFB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573"/>
            <a:ext cx="10515600" cy="842238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EFD952-4346-4987-8474-D7D06EC7E4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77803" y="-1305019"/>
            <a:ext cx="1778794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09492C-A7D8-44B3-BC35-B92CDA05F0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19034" y="1344896"/>
            <a:ext cx="173950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C17600-90A9-4F16-B02D-7038AFA17B9F}"/>
              </a:ext>
            </a:extLst>
          </p:cNvPr>
          <p:cNvSpPr txBox="1"/>
          <p:nvPr/>
        </p:nvSpPr>
        <p:spPr>
          <a:xfrm>
            <a:off x="2689564" y="3013379"/>
            <a:ext cx="3155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Ребенок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3096F-DAAC-4D7E-94C4-E35236A5AAA9}"/>
              </a:ext>
            </a:extLst>
          </p:cNvPr>
          <p:cNvSpPr txBox="1"/>
          <p:nvPr/>
        </p:nvSpPr>
        <p:spPr>
          <a:xfrm>
            <a:off x="6547282" y="5657250"/>
            <a:ext cx="3483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Ребенок 2</a:t>
            </a:r>
          </a:p>
        </p:txBody>
      </p:sp>
    </p:spTree>
    <p:extLst>
      <p:ext uri="{BB962C8B-B14F-4D97-AF65-F5344CB8AC3E}">
        <p14:creationId xmlns:p14="http://schemas.microsoft.com/office/powerpoint/2010/main" val="266338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C12BC-48E8-4EBC-86C0-ADFE2CCA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816"/>
            <a:ext cx="10515600" cy="762339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8C34AD-686D-491B-8F56-CAF6E938D5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68283" y="-857330"/>
            <a:ext cx="2387024" cy="59443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A66E7C-D25C-4B75-A496-17E1FFBF5A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08054" y="1467834"/>
            <a:ext cx="27432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CE0129-0284-4331-95C5-299DFD739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799" y="3308352"/>
            <a:ext cx="3158002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A245E5-8AA6-4852-B2BC-F911E1300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326" y="6150767"/>
            <a:ext cx="348111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A379911-0D79-41FD-9E9A-37F257A98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187499"/>
              </p:ext>
            </p:extLst>
          </p:nvPr>
        </p:nvGraphicFramePr>
        <p:xfrm>
          <a:off x="1601681" y="1074196"/>
          <a:ext cx="8723050" cy="5418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E625B5B-385C-4EA5-A2CD-53446AF49D0C}"/>
              </a:ext>
            </a:extLst>
          </p:cNvPr>
          <p:cNvSpPr/>
          <p:nvPr/>
        </p:nvSpPr>
        <p:spPr>
          <a:xfrm>
            <a:off x="1672130" y="73215"/>
            <a:ext cx="9273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Функциональная 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2597404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452DC-EB1B-43D5-926B-21043C778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240837"/>
            <a:ext cx="11820340" cy="165463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Задания, направленные на применение знаний в деятельности: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42C6B4-C038-4DD1-977D-11C062A69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08" y="2151139"/>
            <a:ext cx="11652682" cy="4351338"/>
          </a:xfrm>
        </p:spPr>
        <p:txBody>
          <a:bodyPr/>
          <a:lstStyle/>
          <a:p>
            <a:r>
              <a:rPr lang="ru-RU" sz="4000" dirty="0"/>
              <a:t>сравнивать, противопоставлять, классифицировать;</a:t>
            </a:r>
          </a:p>
          <a:p>
            <a:r>
              <a:rPr lang="ru-RU" sz="4000" dirty="0"/>
              <a:t>использовать модели;</a:t>
            </a:r>
          </a:p>
          <a:p>
            <a:r>
              <a:rPr lang="ru-RU" sz="4000" dirty="0"/>
              <a:t>связывать, соотносить;</a:t>
            </a:r>
          </a:p>
          <a:p>
            <a:r>
              <a:rPr lang="ru-RU" sz="4000" dirty="0"/>
              <a:t>интерпретировать информацию;</a:t>
            </a:r>
          </a:p>
          <a:p>
            <a:r>
              <a:rPr lang="ru-RU" sz="4000" dirty="0"/>
              <a:t>находить решения;</a:t>
            </a:r>
          </a:p>
          <a:p>
            <a:r>
              <a:rPr lang="ru-RU" sz="4000" dirty="0"/>
              <a:t>объяснять.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575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8181" y="0"/>
            <a:ext cx="10515600" cy="1253812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+mn-lt"/>
              </a:rPr>
              <a:t>Вывод</a:t>
            </a:r>
            <a:endParaRPr lang="ru-RU" b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706" y="1015828"/>
            <a:ext cx="114374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У учителя имеется большой потенциал для развития функциональной грамотности на уроках окружающего мира в начальной школе за счет рабочих тетрадей по предмету «Окружающий мир». </a:t>
            </a:r>
          </a:p>
          <a:p>
            <a:r>
              <a:rPr lang="ru-RU" sz="4000" dirty="0" smtClean="0"/>
              <a:t>Практико-ориентированные задания составлены с учетом индивидуальных и возрастных особенностей  детей,  а также направлены на практическую деятельность. </a:t>
            </a:r>
            <a:endParaRPr lang="ru-RU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5F6128-C60B-43D2-B10E-2B63610A0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92099"/>
            <a:ext cx="11772900" cy="44037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/>
              <a:t>В основе отбора содержания заданий для формирования функциональной грамотности лежат </a:t>
            </a:r>
            <a:r>
              <a:rPr lang="ru-RU" sz="3200" b="1" dirty="0"/>
              <a:t>следующие принципы</a:t>
            </a:r>
            <a:r>
              <a:rPr lang="ru-RU" sz="3200" dirty="0"/>
              <a:t>:</a:t>
            </a:r>
          </a:p>
          <a:p>
            <a:pPr marL="0" indent="0" algn="just">
              <a:buNone/>
            </a:pPr>
            <a:endParaRPr lang="ru-RU" sz="3200" dirty="0"/>
          </a:p>
          <a:p>
            <a:pPr marL="0" indent="0" algn="just">
              <a:buNone/>
            </a:pPr>
            <a:r>
              <a:rPr lang="ru-RU" sz="3200" b="1" dirty="0"/>
              <a:t>1.</a:t>
            </a:r>
            <a:r>
              <a:rPr lang="ru-RU" sz="3200" dirty="0"/>
              <a:t>Опора на опыт практической деятельности. </a:t>
            </a:r>
          </a:p>
          <a:p>
            <a:pPr marL="0" indent="0" algn="just">
              <a:buNone/>
            </a:pPr>
            <a:endParaRPr lang="ru-RU" sz="3200" dirty="0"/>
          </a:p>
          <a:p>
            <a:pPr marL="0" indent="0" algn="just">
              <a:buNone/>
            </a:pPr>
            <a:r>
              <a:rPr lang="ru-RU" sz="3200" b="1" dirty="0"/>
              <a:t>2.</a:t>
            </a:r>
            <a:r>
              <a:rPr lang="ru-RU" sz="3200" dirty="0"/>
              <a:t>Учет возрастных и индивидуальных особенностей обучающихся.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819A0-6404-47AF-9BB5-07F0902F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705" y="3699776"/>
            <a:ext cx="4474300" cy="286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768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64B2A0-1502-417D-BD1D-D3B8676D4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Практико-ориентированные задания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44E744EA-0134-4ACD-ACB9-5B79052EF3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5179026"/>
              </p:ext>
            </p:extLst>
          </p:nvPr>
        </p:nvGraphicFramePr>
        <p:xfrm>
          <a:off x="292963" y="1491448"/>
          <a:ext cx="11762913" cy="4900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0926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D48A3-067F-45A5-AA03-D6837322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514" y="2512381"/>
            <a:ext cx="11540971" cy="161966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+mn-lt"/>
              </a:rPr>
              <a:t>Задания, формирующие </a:t>
            </a:r>
            <a:r>
              <a:rPr lang="ru-RU" b="1" dirty="0" err="1">
                <a:latin typeface="+mn-lt"/>
              </a:rPr>
              <a:t>знаниевый</a:t>
            </a:r>
            <a:r>
              <a:rPr lang="ru-RU" b="1" dirty="0">
                <a:latin typeface="+mn-lt"/>
              </a:rPr>
              <a:t> компонент естественнонаучной грамотности</a:t>
            </a:r>
            <a:br>
              <a:rPr lang="ru-RU" b="1" dirty="0"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(воспроизводить)</a:t>
            </a:r>
          </a:p>
        </p:txBody>
      </p:sp>
    </p:spTree>
    <p:extLst>
      <p:ext uri="{BB962C8B-B14F-4D97-AF65-F5344CB8AC3E}">
        <p14:creationId xmlns:p14="http://schemas.microsoft.com/office/powerpoint/2010/main" val="1391192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E202F-A200-4E15-B3FB-49E8EFF4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25" y="215223"/>
            <a:ext cx="10515600" cy="702100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6D691C-2B19-46B5-9238-AD7D4C99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8664"/>
            <a:ext cx="11691891" cy="4721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Рабочая тетрадь «Окружающий мир» 3 класс </a:t>
            </a:r>
            <a:r>
              <a:rPr lang="ru-RU" sz="3600" dirty="0" smtClean="0"/>
              <a:t>(А.А.Плешаков, М.Ю. Новицкая)</a:t>
            </a:r>
            <a:endParaRPr lang="ru-RU" sz="3600" dirty="0"/>
          </a:p>
          <a:p>
            <a:pPr marL="0" indent="0" algn="ctr">
              <a:buNone/>
            </a:pPr>
            <a:r>
              <a:rPr lang="ru-RU" sz="3600" dirty="0" smtClean="0"/>
              <a:t>УМК </a:t>
            </a:r>
            <a:r>
              <a:rPr lang="ru-RU" sz="3600" dirty="0"/>
              <a:t>«Перспектива</a:t>
            </a:r>
            <a:r>
              <a:rPr lang="ru-RU" sz="3600" dirty="0" smtClean="0"/>
              <a:t>»</a:t>
            </a:r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CE8F54-283E-4BF7-AF42-80328ED958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51722" y="-720740"/>
            <a:ext cx="3990094" cy="105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5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1316F-14F8-452D-8611-B64859DBC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468"/>
            <a:ext cx="10515600" cy="806727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B4D05-9BF3-4875-B6E3-23D316238D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84795" y="447235"/>
            <a:ext cx="2489071" cy="56757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ECE5A2-F130-4A69-BE1B-879B9AFE8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462770" y="447236"/>
            <a:ext cx="3222245" cy="56757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321B51-069E-4980-957F-F1CD037AE572}"/>
              </a:ext>
            </a:extLst>
          </p:cNvPr>
          <p:cNvSpPr txBox="1"/>
          <p:nvPr/>
        </p:nvSpPr>
        <p:spPr>
          <a:xfrm>
            <a:off x="1748902" y="4998128"/>
            <a:ext cx="10005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Ребенок 1                                      Ребенок 2</a:t>
            </a:r>
          </a:p>
        </p:txBody>
      </p:sp>
    </p:spTree>
    <p:extLst>
      <p:ext uri="{BB962C8B-B14F-4D97-AF65-F5344CB8AC3E}">
        <p14:creationId xmlns:p14="http://schemas.microsoft.com/office/powerpoint/2010/main" val="403780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BE70A-E580-42F6-87AF-F36D900C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835" y="237586"/>
            <a:ext cx="10515600" cy="735706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Пример 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979AC-D010-4B44-B4BD-9C44ED5851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19" y="1354296"/>
            <a:ext cx="6113016" cy="41772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7C2147-22EB-470F-B0F7-552CFFE74E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00884" y="595026"/>
            <a:ext cx="4177227" cy="5695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A3B15-797A-4152-959F-29E4A47832F5}"/>
              </a:ext>
            </a:extLst>
          </p:cNvPr>
          <p:cNvSpPr txBox="1"/>
          <p:nvPr/>
        </p:nvSpPr>
        <p:spPr>
          <a:xfrm>
            <a:off x="154618" y="5637321"/>
            <a:ext cx="11882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Ребенок 1                                       Ребенок 2</a:t>
            </a:r>
          </a:p>
        </p:txBody>
      </p:sp>
    </p:spTree>
    <p:extLst>
      <p:ext uri="{BB962C8B-B14F-4D97-AF65-F5344CB8AC3E}">
        <p14:creationId xmlns:p14="http://schemas.microsoft.com/office/powerpoint/2010/main" val="2931148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356</Words>
  <Application>Microsoft Office PowerPoint</Application>
  <PresentationFormat>Широкоэкранный</PresentationFormat>
  <Paragraphs>77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Функциональная грамотность – это способность человека использовать приобретаемые в течение жизни знания для решения широкого диапазона жизненных задач.</vt:lpstr>
      <vt:lpstr>Презентация PowerPoint</vt:lpstr>
      <vt:lpstr>Презентация PowerPoint</vt:lpstr>
      <vt:lpstr>Практико-ориентированные задания</vt:lpstr>
      <vt:lpstr>Задания, формирующие знаниевый компонент естественнонаучной грамотности (воспроизводить)</vt:lpstr>
      <vt:lpstr>Пример 1</vt:lpstr>
      <vt:lpstr>Пример 2</vt:lpstr>
      <vt:lpstr>Пример 3</vt:lpstr>
      <vt:lpstr>Пример 4</vt:lpstr>
      <vt:lpstr>Задания, формирующие знаниевый компонент естественнонаучной грамотности (определять)</vt:lpstr>
      <vt:lpstr>Пример 1</vt:lpstr>
      <vt:lpstr>Пример 2</vt:lpstr>
      <vt:lpstr>Пример 3</vt:lpstr>
      <vt:lpstr>Пример 4</vt:lpstr>
      <vt:lpstr>Пример 5</vt:lpstr>
      <vt:lpstr>Задания, формирующие знаниевый компонент естественнонаучной грамотности (приводить примеры)</vt:lpstr>
      <vt:lpstr>Пример 1</vt:lpstr>
      <vt:lpstr>Пример 2</vt:lpstr>
      <vt:lpstr>Пример 3</vt:lpstr>
      <vt:lpstr>Задания, формирующие знаниевый компонент естественнонаучной грамотности (описывать)</vt:lpstr>
      <vt:lpstr>Пример 1</vt:lpstr>
      <vt:lpstr>Пример 2</vt:lpstr>
      <vt:lpstr>Пример 3</vt:lpstr>
      <vt:lpstr>Задания, формирующие знаниевый компонент естественнонаучной грамотности (демонстрировать знания об использовании приборов и материалов, методов и процедур)</vt:lpstr>
      <vt:lpstr>Пример 1</vt:lpstr>
      <vt:lpstr>Пример 2</vt:lpstr>
      <vt:lpstr>Пример 3</vt:lpstr>
      <vt:lpstr>Пример 4</vt:lpstr>
      <vt:lpstr>Задания, направленные на применение знаний в деятельности:</vt:lpstr>
      <vt:lpstr>Вывод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Соня</dc:creator>
  <cp:lastModifiedBy>Sergey</cp:lastModifiedBy>
  <cp:revision>43</cp:revision>
  <dcterms:created xsi:type="dcterms:W3CDTF">2022-12-04T19:23:19Z</dcterms:created>
  <dcterms:modified xsi:type="dcterms:W3CDTF">2023-01-16T15:40:58Z</dcterms:modified>
</cp:coreProperties>
</file>